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75" r:id="rId3"/>
    <p:sldId id="277" r:id="rId4"/>
    <p:sldId id="295" r:id="rId5"/>
    <p:sldId id="280" r:id="rId6"/>
    <p:sldId id="282" r:id="rId7"/>
    <p:sldId id="283" r:id="rId8"/>
    <p:sldId id="288" r:id="rId9"/>
    <p:sldId id="302" r:id="rId10"/>
    <p:sldId id="304" r:id="rId11"/>
    <p:sldId id="301" r:id="rId12"/>
    <p:sldId id="297" r:id="rId13"/>
    <p:sldId id="290" r:id="rId14"/>
    <p:sldId id="296" r:id="rId15"/>
    <p:sldId id="291" r:id="rId16"/>
    <p:sldId id="299" r:id="rId17"/>
    <p:sldId id="305" r:id="rId18"/>
    <p:sldId id="303" r:id="rId19"/>
    <p:sldId id="306" r:id="rId20"/>
    <p:sldId id="307" r:id="rId21"/>
    <p:sldId id="269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A3BEA0-FB2F-480E-A84D-FB6C1A96F2A9}">
      <dgm:prSet custT="1"/>
      <dgm:spPr/>
      <dgm:t>
        <a:bodyPr/>
        <a:lstStyle/>
        <a:p>
          <a:r>
            <a:rPr lang="ru-RU" sz="2400" b="1" i="1" dirty="0" smtClean="0"/>
            <a:t>сапрофитные            (не болезнетворные)</a:t>
          </a:r>
          <a:endParaRPr lang="ru-RU" sz="2400" b="1" i="1" dirty="0"/>
        </a:p>
      </dgm:t>
    </dgm:pt>
    <dgm:pt modelId="{62685ADA-7A69-4104-9FAE-D9EED4CFDF1B}" type="sibTrans" cxnId="{1755DCE5-8D5F-4D35-94F7-E4FE1C67C628}">
      <dgm:prSet/>
      <dgm:spPr/>
      <dgm:t>
        <a:bodyPr/>
        <a:lstStyle/>
        <a:p>
          <a:endParaRPr lang="ru-RU"/>
        </a:p>
      </dgm:t>
    </dgm:pt>
    <dgm:pt modelId="{94F12D10-281F-4129-96D7-CB07B60EA64C}" type="parTrans" cxnId="{1755DCE5-8D5F-4D35-94F7-E4FE1C67C628}">
      <dgm:prSet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/>
            <a:t>Микроорганизмы вторичных продуктов животноводства:</a:t>
          </a:r>
          <a:endParaRPr lang="ru-RU" sz="2400" b="1" i="1" dirty="0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231C77BC-6CA3-4222-96FE-2A91B955C2A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/>
            <a:t>патогенные (болезнетворные)</a:t>
          </a:r>
          <a:endParaRPr lang="ru-RU" sz="2400" b="1" i="1" dirty="0"/>
        </a:p>
      </dgm:t>
    </dgm:pt>
    <dgm:pt modelId="{5FEF02BA-45BF-4D84-8466-E74520E2FA14}" type="parTrans" cxnId="{D7B1CECF-B9DA-4ED4-8473-8219C5B65CAC}">
      <dgm:prSet/>
      <dgm:spPr/>
      <dgm:t>
        <a:bodyPr/>
        <a:lstStyle/>
        <a:p>
          <a:endParaRPr lang="ru-RU"/>
        </a:p>
      </dgm:t>
    </dgm:pt>
    <dgm:pt modelId="{928A9FD0-C1C0-4931-987D-4DD4861D08BA}" type="sibTrans" cxnId="{D7B1CECF-B9DA-4ED4-8473-8219C5B65CAC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C7C34-D9D9-4FD0-BA58-D18CF14885A2}" type="pres">
      <dgm:prSet presAssocID="{EAA3BEA0-FB2F-480E-A84D-FB6C1A96F2A9}" presName="node" presStyleLbl="node1" presStyleIdx="0" presStyleCnt="3" custScaleX="155463" custScaleY="55034" custLinFactNeighborX="-90523" custLinFactNeighborY="67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4736C-E6A1-4CC3-8303-D49FA486C556}" type="pres">
      <dgm:prSet presAssocID="{62685ADA-7A69-4104-9FAE-D9EED4CFDF1B}" presName="sibTrans" presStyleCnt="0"/>
      <dgm:spPr/>
    </dgm:pt>
    <dgm:pt modelId="{B23EA668-A540-4DFD-84BA-22E8AF16C281}" type="pres">
      <dgm:prSet presAssocID="{B6158234-7A09-4835-B9FC-8EBF111C2DC5}" presName="node" presStyleLbl="node1" presStyleIdx="1" presStyleCnt="3" custAng="10800000" custFlipVert="1" custScaleX="285035" custScaleY="58595" custLinFactNeighborX="-1978" custLinFactNeighborY="-9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A2CD5-4AE2-4A29-89D4-0625D015A6B5}" type="pres">
      <dgm:prSet presAssocID="{BE0DE6F6-EFDA-4C40-854C-4BC064661EFE}" presName="sibTrans" presStyleCnt="0"/>
      <dgm:spPr/>
    </dgm:pt>
    <dgm:pt modelId="{55834D38-2071-4E58-B3F1-E10B104A66AB}" type="pres">
      <dgm:prSet presAssocID="{231C77BC-6CA3-4222-96FE-2A91B955C2A0}" presName="node" presStyleLbl="node1" presStyleIdx="2" presStyleCnt="3" custScaleX="155047" custScaleY="55034" custLinFactNeighborX="78977" custLinFactNeighborY="-7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01F2B-55C3-41E8-A69D-B4D8E33A1F9E}" srcId="{9186760D-D677-4C6E-B6FF-F2AC8A21E6CC}" destId="{B6158234-7A09-4835-B9FC-8EBF111C2DC5}" srcOrd="1" destOrd="0" parTransId="{79998A4A-4718-4F47-928A-DE0F70699D2A}" sibTransId="{BE0DE6F6-EFDA-4C40-854C-4BC064661EFE}"/>
    <dgm:cxn modelId="{7E7A446D-820D-40E2-8113-4A4FD9ED0532}" type="presOf" srcId="{9186760D-D677-4C6E-B6FF-F2AC8A21E6CC}" destId="{C4A4F21B-28B2-49B7-8107-9997A52CBB2A}" srcOrd="0" destOrd="0" presId="urn:microsoft.com/office/officeart/2005/8/layout/default"/>
    <dgm:cxn modelId="{DAE7A635-C4D6-4C07-B57E-921E0D35E2EA}" type="presOf" srcId="{231C77BC-6CA3-4222-96FE-2A91B955C2A0}" destId="{55834D38-2071-4E58-B3F1-E10B104A66AB}" srcOrd="0" destOrd="0" presId="urn:microsoft.com/office/officeart/2005/8/layout/default"/>
    <dgm:cxn modelId="{D7B1CECF-B9DA-4ED4-8473-8219C5B65CAC}" srcId="{9186760D-D677-4C6E-B6FF-F2AC8A21E6CC}" destId="{231C77BC-6CA3-4222-96FE-2A91B955C2A0}" srcOrd="2" destOrd="0" parTransId="{5FEF02BA-45BF-4D84-8466-E74520E2FA14}" sibTransId="{928A9FD0-C1C0-4931-987D-4DD4861D08BA}"/>
    <dgm:cxn modelId="{11C30D6E-7903-4B05-9885-92A00F03CA5F}" type="presOf" srcId="{EAA3BEA0-FB2F-480E-A84D-FB6C1A96F2A9}" destId="{747C7C34-D9D9-4FD0-BA58-D18CF14885A2}" srcOrd="0" destOrd="0" presId="urn:microsoft.com/office/officeart/2005/8/layout/default"/>
    <dgm:cxn modelId="{BBE0E6C6-CC15-4237-9B6F-B7DE69D81C58}" type="presOf" srcId="{B6158234-7A09-4835-B9FC-8EBF111C2DC5}" destId="{B23EA668-A540-4DFD-84BA-22E8AF16C281}" srcOrd="0" destOrd="0" presId="urn:microsoft.com/office/officeart/2005/8/layout/default"/>
    <dgm:cxn modelId="{1755DCE5-8D5F-4D35-94F7-E4FE1C67C628}" srcId="{9186760D-D677-4C6E-B6FF-F2AC8A21E6CC}" destId="{EAA3BEA0-FB2F-480E-A84D-FB6C1A96F2A9}" srcOrd="0" destOrd="0" parTransId="{94F12D10-281F-4129-96D7-CB07B60EA64C}" sibTransId="{62685ADA-7A69-4104-9FAE-D9EED4CFDF1B}"/>
    <dgm:cxn modelId="{4C8FE431-D7EB-497E-92CF-35A2DB2E1F48}" type="presParOf" srcId="{C4A4F21B-28B2-49B7-8107-9997A52CBB2A}" destId="{747C7C34-D9D9-4FD0-BA58-D18CF14885A2}" srcOrd="0" destOrd="0" presId="urn:microsoft.com/office/officeart/2005/8/layout/default"/>
    <dgm:cxn modelId="{1F3A85DB-F27C-409D-9BF9-86B0146BE8C5}" type="presParOf" srcId="{C4A4F21B-28B2-49B7-8107-9997A52CBB2A}" destId="{0E44736C-E6A1-4CC3-8303-D49FA486C556}" srcOrd="1" destOrd="0" presId="urn:microsoft.com/office/officeart/2005/8/layout/default"/>
    <dgm:cxn modelId="{9DCB034C-3DCE-4C62-95DA-2204B98752A5}" type="presParOf" srcId="{C4A4F21B-28B2-49B7-8107-9997A52CBB2A}" destId="{B23EA668-A540-4DFD-84BA-22E8AF16C281}" srcOrd="2" destOrd="0" presId="urn:microsoft.com/office/officeart/2005/8/layout/default"/>
    <dgm:cxn modelId="{FB32B8B1-D86E-49A9-8791-A498807CA096}" type="presParOf" srcId="{C4A4F21B-28B2-49B7-8107-9997A52CBB2A}" destId="{E94A2CD5-4AE2-4A29-89D4-0625D015A6B5}" srcOrd="3" destOrd="0" presId="urn:microsoft.com/office/officeart/2005/8/layout/default"/>
    <dgm:cxn modelId="{1D39C7AA-00C5-41EC-A4B0-EC385532681B}" type="presParOf" srcId="{C4A4F21B-28B2-49B7-8107-9997A52CBB2A}" destId="{55834D38-2071-4E58-B3F1-E10B104A66AB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/>
            <a:t>Заболевания:</a:t>
          </a:r>
          <a:endParaRPr lang="ru-RU" sz="2400" b="1" i="1" dirty="0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76C5F1D0-1E71-4AE8-BAEF-96DABA826BD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/>
            <a:t>вирусные</a:t>
          </a:r>
          <a:endParaRPr lang="ru-RU" sz="2400" b="1" i="1" dirty="0"/>
        </a:p>
      </dgm:t>
    </dgm:pt>
    <dgm:pt modelId="{AE1D0076-ED2D-42A1-825D-C548AD2DDC1A}" type="parTrans" cxnId="{FD93080F-D177-42CD-8C96-FB8135CD3467}">
      <dgm:prSet/>
      <dgm:spPr/>
      <dgm:t>
        <a:bodyPr/>
        <a:lstStyle/>
        <a:p>
          <a:endParaRPr lang="ru-RU"/>
        </a:p>
      </dgm:t>
    </dgm:pt>
    <dgm:pt modelId="{A5230D49-22E9-466D-BA45-C2D7D76AD7EF}" type="sibTrans" cxnId="{FD93080F-D177-42CD-8C96-FB8135CD3467}">
      <dgm:prSet/>
      <dgm:spPr/>
      <dgm:t>
        <a:bodyPr/>
        <a:lstStyle/>
        <a:p>
          <a:endParaRPr lang="ru-RU"/>
        </a:p>
      </dgm:t>
    </dgm:pt>
    <dgm:pt modelId="{E38D7B41-36CC-43B4-A06B-22D6388E4B4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/>
            <a:t>бактериальные</a:t>
          </a:r>
          <a:endParaRPr lang="ru-RU" sz="1800" b="1" i="1" dirty="0"/>
        </a:p>
      </dgm:t>
    </dgm:pt>
    <dgm:pt modelId="{3CFF97A4-A4E7-4565-967C-7CB66BBAF112}" type="parTrans" cxnId="{11F69406-A237-454C-824C-C596E05FFBD1}">
      <dgm:prSet/>
      <dgm:spPr/>
      <dgm:t>
        <a:bodyPr/>
        <a:lstStyle/>
        <a:p>
          <a:endParaRPr lang="ru-RU"/>
        </a:p>
      </dgm:t>
    </dgm:pt>
    <dgm:pt modelId="{21BEAB36-668B-4D1E-BE1C-EC7993A0D6EB}" type="sibTrans" cxnId="{11F69406-A237-454C-824C-C596E05FFBD1}">
      <dgm:prSet/>
      <dgm:spPr/>
      <dgm:t>
        <a:bodyPr/>
        <a:lstStyle/>
        <a:p>
          <a:endParaRPr lang="ru-RU"/>
        </a:p>
      </dgm:t>
    </dgm:pt>
    <dgm:pt modelId="{6C22F9A8-2ACB-40C2-9598-EEA559DF1C9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/>
            <a:t>грибковые</a:t>
          </a:r>
          <a:endParaRPr lang="ru-RU" sz="2400" b="1" i="1" dirty="0"/>
        </a:p>
      </dgm:t>
    </dgm:pt>
    <dgm:pt modelId="{5989BF90-505F-4177-B558-1942F5242C9E}" type="parTrans" cxnId="{5C97EF8E-BB20-4D05-A0D6-8BBCF3D945E7}">
      <dgm:prSet/>
      <dgm:spPr/>
      <dgm:t>
        <a:bodyPr/>
        <a:lstStyle/>
        <a:p>
          <a:endParaRPr lang="ru-RU"/>
        </a:p>
      </dgm:t>
    </dgm:pt>
    <dgm:pt modelId="{1060E8D3-1741-495B-A705-DF138E2CF5AC}" type="sibTrans" cxnId="{5C97EF8E-BB20-4D05-A0D6-8BBCF3D945E7}">
      <dgm:prSet/>
      <dgm:spPr/>
      <dgm:t>
        <a:bodyPr/>
        <a:lstStyle/>
        <a:p>
          <a:endParaRPr lang="ru-RU"/>
        </a:p>
      </dgm:t>
    </dgm:pt>
    <dgm:pt modelId="{3C76622E-0FC6-41AD-8430-1D759C3182E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err="1" smtClean="0"/>
            <a:t>протозойные</a:t>
          </a:r>
          <a:r>
            <a:rPr lang="ru-RU" sz="1800" b="1" i="1" dirty="0" smtClean="0"/>
            <a:t> инфекционные болезни</a:t>
          </a:r>
          <a:endParaRPr lang="ru-RU" sz="1800" b="1" i="1" dirty="0"/>
        </a:p>
      </dgm:t>
    </dgm:pt>
    <dgm:pt modelId="{9C8308C7-899E-46DB-85C7-5A653FF4063B}" type="parTrans" cxnId="{26BD5FBE-2EC8-42A6-9111-A1DB3EFDF202}">
      <dgm:prSet/>
      <dgm:spPr/>
      <dgm:t>
        <a:bodyPr/>
        <a:lstStyle/>
        <a:p>
          <a:endParaRPr lang="ru-RU"/>
        </a:p>
      </dgm:t>
    </dgm:pt>
    <dgm:pt modelId="{5DADA6D0-5B71-4FB1-8603-64B16F7A1E50}" type="sibTrans" cxnId="{26BD5FBE-2EC8-42A6-9111-A1DB3EFDF202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EA668-A540-4DFD-84BA-22E8AF16C281}" type="pres">
      <dgm:prSet presAssocID="{B6158234-7A09-4835-B9FC-8EBF111C2DC5}" presName="node" presStyleLbl="node1" presStyleIdx="0" presStyleCnt="5" custAng="10800000" custFlipVert="1" custScaleX="285035" custScaleY="31916" custLinFactNeighborX="49665" custLinFactNeighborY="-4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A2CD5-4AE2-4A29-89D4-0625D015A6B5}" type="pres">
      <dgm:prSet presAssocID="{BE0DE6F6-EFDA-4C40-854C-4BC064661EFE}" presName="sibTrans" presStyleCnt="0"/>
      <dgm:spPr/>
    </dgm:pt>
    <dgm:pt modelId="{B0D468FD-69F4-44BF-B058-1C3B834FA2E6}" type="pres">
      <dgm:prSet presAssocID="{76C5F1D0-1E71-4AE8-BAEF-96DABA826BD9}" presName="node" presStyleLbl="node1" presStyleIdx="1" presStyleCnt="5" custLinFactNeighborX="-38379" custLinFactNeighborY="50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BDF91-9576-4212-A475-A8317FB81199}" type="pres">
      <dgm:prSet presAssocID="{A5230D49-22E9-466D-BA45-C2D7D76AD7EF}" presName="sibTrans" presStyleCnt="0"/>
      <dgm:spPr/>
    </dgm:pt>
    <dgm:pt modelId="{9618C884-0FE3-4406-A8BD-C9F2BCBD393C}" type="pres">
      <dgm:prSet presAssocID="{E38D7B41-36CC-43B4-A06B-22D6388E4B45}" presName="node" presStyleLbl="node1" presStyleIdx="2" presStyleCnt="5" custLinFactNeighborX="-18518" custLinFactNeighborY="-59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A279E-05BB-4D0D-B911-857E287A03BD}" type="pres">
      <dgm:prSet presAssocID="{21BEAB36-668B-4D1E-BE1C-EC7993A0D6EB}" presName="sibTrans" presStyleCnt="0"/>
      <dgm:spPr/>
    </dgm:pt>
    <dgm:pt modelId="{8FC35137-8B0E-49AF-8D91-2EC73D68C384}" type="pres">
      <dgm:prSet presAssocID="{6C22F9A8-2ACB-40C2-9598-EEA559DF1C94}" presName="node" presStyleLbl="node1" presStyleIdx="3" presStyleCnt="5" custScaleY="78881" custLinFactNeighborX="-5856" custLinFactNeighborY="-91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4858D-166A-4A11-A66F-4446E4F67499}" type="pres">
      <dgm:prSet presAssocID="{1060E8D3-1741-495B-A705-DF138E2CF5AC}" presName="sibTrans" presStyleCnt="0"/>
      <dgm:spPr/>
    </dgm:pt>
    <dgm:pt modelId="{440E5CAA-03F7-44EB-9B04-2CE9888BAC65}" type="pres">
      <dgm:prSet presAssocID="{3C76622E-0FC6-41AD-8430-1D759C3182EB}" presName="node" presStyleLbl="node1" presStyleIdx="4" presStyleCnt="5" custLinFactX="-15856" custLinFactNeighborX="-100000" custLinFactNeighborY="1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FF1960-71A1-4FBD-BC5D-CC5570653DA4}" type="presOf" srcId="{B6158234-7A09-4835-B9FC-8EBF111C2DC5}" destId="{B23EA668-A540-4DFD-84BA-22E8AF16C281}" srcOrd="0" destOrd="0" presId="urn:microsoft.com/office/officeart/2005/8/layout/default"/>
    <dgm:cxn modelId="{36701F2B-55C3-41E8-A69D-B4D8E33A1F9E}" srcId="{9186760D-D677-4C6E-B6FF-F2AC8A21E6CC}" destId="{B6158234-7A09-4835-B9FC-8EBF111C2DC5}" srcOrd="0" destOrd="0" parTransId="{79998A4A-4718-4F47-928A-DE0F70699D2A}" sibTransId="{BE0DE6F6-EFDA-4C40-854C-4BC064661EFE}"/>
    <dgm:cxn modelId="{86D77874-03A6-4930-A8B7-79246753555B}" type="presOf" srcId="{6C22F9A8-2ACB-40C2-9598-EEA559DF1C94}" destId="{8FC35137-8B0E-49AF-8D91-2EC73D68C384}" srcOrd="0" destOrd="0" presId="urn:microsoft.com/office/officeart/2005/8/layout/default"/>
    <dgm:cxn modelId="{FD93080F-D177-42CD-8C96-FB8135CD3467}" srcId="{9186760D-D677-4C6E-B6FF-F2AC8A21E6CC}" destId="{76C5F1D0-1E71-4AE8-BAEF-96DABA826BD9}" srcOrd="1" destOrd="0" parTransId="{AE1D0076-ED2D-42A1-825D-C548AD2DDC1A}" sibTransId="{A5230D49-22E9-466D-BA45-C2D7D76AD7EF}"/>
    <dgm:cxn modelId="{26BD5FBE-2EC8-42A6-9111-A1DB3EFDF202}" srcId="{9186760D-D677-4C6E-B6FF-F2AC8A21E6CC}" destId="{3C76622E-0FC6-41AD-8430-1D759C3182EB}" srcOrd="4" destOrd="0" parTransId="{9C8308C7-899E-46DB-85C7-5A653FF4063B}" sibTransId="{5DADA6D0-5B71-4FB1-8603-64B16F7A1E50}"/>
    <dgm:cxn modelId="{B4D0B37B-4DB7-48C7-9B4D-239EF3EBCBBD}" type="presOf" srcId="{E38D7B41-36CC-43B4-A06B-22D6388E4B45}" destId="{9618C884-0FE3-4406-A8BD-C9F2BCBD393C}" srcOrd="0" destOrd="0" presId="urn:microsoft.com/office/officeart/2005/8/layout/default"/>
    <dgm:cxn modelId="{5C97EF8E-BB20-4D05-A0D6-8BBCF3D945E7}" srcId="{9186760D-D677-4C6E-B6FF-F2AC8A21E6CC}" destId="{6C22F9A8-2ACB-40C2-9598-EEA559DF1C94}" srcOrd="3" destOrd="0" parTransId="{5989BF90-505F-4177-B558-1942F5242C9E}" sibTransId="{1060E8D3-1741-495B-A705-DF138E2CF5AC}"/>
    <dgm:cxn modelId="{E603E81B-5B0B-4606-B5B8-C6885A0088F6}" type="presOf" srcId="{9186760D-D677-4C6E-B6FF-F2AC8A21E6CC}" destId="{C4A4F21B-28B2-49B7-8107-9997A52CBB2A}" srcOrd="0" destOrd="0" presId="urn:microsoft.com/office/officeart/2005/8/layout/default"/>
    <dgm:cxn modelId="{9FCDC250-6856-433D-85A4-9907380222C7}" type="presOf" srcId="{76C5F1D0-1E71-4AE8-BAEF-96DABA826BD9}" destId="{B0D468FD-69F4-44BF-B058-1C3B834FA2E6}" srcOrd="0" destOrd="0" presId="urn:microsoft.com/office/officeart/2005/8/layout/default"/>
    <dgm:cxn modelId="{11F69406-A237-454C-824C-C596E05FFBD1}" srcId="{9186760D-D677-4C6E-B6FF-F2AC8A21E6CC}" destId="{E38D7B41-36CC-43B4-A06B-22D6388E4B45}" srcOrd="2" destOrd="0" parTransId="{3CFF97A4-A4E7-4565-967C-7CB66BBAF112}" sibTransId="{21BEAB36-668B-4D1E-BE1C-EC7993A0D6EB}"/>
    <dgm:cxn modelId="{B350AC44-002A-4825-B573-AD3FCF357DEB}" type="presOf" srcId="{3C76622E-0FC6-41AD-8430-1D759C3182EB}" destId="{440E5CAA-03F7-44EB-9B04-2CE9888BAC65}" srcOrd="0" destOrd="0" presId="urn:microsoft.com/office/officeart/2005/8/layout/default"/>
    <dgm:cxn modelId="{3F9C364E-3AE8-4568-BCA0-F78195A99FC3}" type="presParOf" srcId="{C4A4F21B-28B2-49B7-8107-9997A52CBB2A}" destId="{B23EA668-A540-4DFD-84BA-22E8AF16C281}" srcOrd="0" destOrd="0" presId="urn:microsoft.com/office/officeart/2005/8/layout/default"/>
    <dgm:cxn modelId="{603D046A-3C94-4901-AED0-B141F562784F}" type="presParOf" srcId="{C4A4F21B-28B2-49B7-8107-9997A52CBB2A}" destId="{E94A2CD5-4AE2-4A29-89D4-0625D015A6B5}" srcOrd="1" destOrd="0" presId="urn:microsoft.com/office/officeart/2005/8/layout/default"/>
    <dgm:cxn modelId="{ECAD2FB1-FE23-4512-A910-D80E489F97EC}" type="presParOf" srcId="{C4A4F21B-28B2-49B7-8107-9997A52CBB2A}" destId="{B0D468FD-69F4-44BF-B058-1C3B834FA2E6}" srcOrd="2" destOrd="0" presId="urn:microsoft.com/office/officeart/2005/8/layout/default"/>
    <dgm:cxn modelId="{6E30DD78-50B4-4C3D-A49D-871B1B9522B6}" type="presParOf" srcId="{C4A4F21B-28B2-49B7-8107-9997A52CBB2A}" destId="{828BDF91-9576-4212-A475-A8317FB81199}" srcOrd="3" destOrd="0" presId="urn:microsoft.com/office/officeart/2005/8/layout/default"/>
    <dgm:cxn modelId="{CF47590A-527E-4903-8919-8993F7EE1C11}" type="presParOf" srcId="{C4A4F21B-28B2-49B7-8107-9997A52CBB2A}" destId="{9618C884-0FE3-4406-A8BD-C9F2BCBD393C}" srcOrd="4" destOrd="0" presId="urn:microsoft.com/office/officeart/2005/8/layout/default"/>
    <dgm:cxn modelId="{999B142F-756D-4865-879A-988F992C1ADD}" type="presParOf" srcId="{C4A4F21B-28B2-49B7-8107-9997A52CBB2A}" destId="{2BDA279E-05BB-4D0D-B911-857E287A03BD}" srcOrd="5" destOrd="0" presId="urn:microsoft.com/office/officeart/2005/8/layout/default"/>
    <dgm:cxn modelId="{0A6F8EB3-DC9E-4DED-829E-0CB244BE158F}" type="presParOf" srcId="{C4A4F21B-28B2-49B7-8107-9997A52CBB2A}" destId="{8FC35137-8B0E-49AF-8D91-2EC73D68C384}" srcOrd="6" destOrd="0" presId="urn:microsoft.com/office/officeart/2005/8/layout/default"/>
    <dgm:cxn modelId="{C318BDEB-C9D2-400A-AD74-AABF6790875E}" type="presParOf" srcId="{C4A4F21B-28B2-49B7-8107-9997A52CBB2A}" destId="{91B4858D-166A-4A11-A66F-4446E4F67499}" srcOrd="7" destOrd="0" presId="urn:microsoft.com/office/officeart/2005/8/layout/default"/>
    <dgm:cxn modelId="{6124DE15-D073-43C4-9AFD-AA74CAB9C6CA}" type="presParOf" srcId="{C4A4F21B-28B2-49B7-8107-9997A52CBB2A}" destId="{440E5CAA-03F7-44EB-9B04-2CE9888BAC65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EFC689-E4FC-4B37-BF7A-B38FA1E0E47C}">
      <dgm:prSet phldrT="[Текст]" custT="1"/>
      <dgm:spPr/>
      <dgm:t>
        <a:bodyPr/>
        <a:lstStyle/>
        <a:p>
          <a:r>
            <a:rPr lang="ru-RU" sz="2300" b="1" i="1" dirty="0" smtClean="0"/>
            <a:t>1. Обогащает почву питательными элементами и углекислым газом</a:t>
          </a:r>
          <a:endParaRPr lang="ru-RU" sz="2300" b="1" i="1" dirty="0"/>
        </a:p>
      </dgm:t>
    </dgm:pt>
    <dgm:pt modelId="{84AC7A3E-3990-4251-8007-816315B9A408}" type="parTrans" cxnId="{82006E84-03BD-40DC-9EF0-2A3B51498E0B}">
      <dgm:prSet/>
      <dgm:spPr/>
      <dgm:t>
        <a:bodyPr/>
        <a:lstStyle/>
        <a:p>
          <a:endParaRPr lang="ru-RU"/>
        </a:p>
      </dgm:t>
    </dgm:pt>
    <dgm:pt modelId="{136AA338-5E2B-4E82-B19B-508993A3E877}" type="sibTrans" cxnId="{82006E84-03BD-40DC-9EF0-2A3B51498E0B}">
      <dgm:prSet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/>
      <dgm:spPr/>
      <dgm:t>
        <a:bodyPr/>
        <a:lstStyle/>
        <a:p>
          <a:r>
            <a:rPr lang="ru-RU" sz="2400" b="1" i="1" dirty="0" smtClean="0"/>
            <a:t>2. Улучшает физико-химические свойства почв</a:t>
          </a:r>
          <a:endParaRPr lang="ru-RU" sz="2400" b="1" i="1" dirty="0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3DD8C5DF-9022-4EDC-8571-87290B3A724D}">
      <dgm:prSet phldrT="[Текст]" custT="1"/>
      <dgm:spPr/>
      <dgm:t>
        <a:bodyPr/>
        <a:lstStyle/>
        <a:p>
          <a:r>
            <a:rPr lang="ru-RU" sz="2300" b="1" i="1" dirty="0" smtClean="0"/>
            <a:t>3. Повышает ёмкость поглощения и </a:t>
          </a:r>
          <a:r>
            <a:rPr lang="ru-RU" sz="2300" b="1" i="1" dirty="0" err="1" smtClean="0"/>
            <a:t>буферность</a:t>
          </a:r>
          <a:r>
            <a:rPr lang="ru-RU" sz="2300" b="1" i="1" dirty="0" smtClean="0"/>
            <a:t> почв</a:t>
          </a:r>
          <a:endParaRPr lang="ru-RU" sz="2300" b="1" i="1" dirty="0"/>
        </a:p>
      </dgm:t>
    </dgm:pt>
    <dgm:pt modelId="{6F02D617-725F-4898-AB63-7ED4CC9CBEE9}" type="parTrans" cxnId="{94C14539-4242-463E-B518-3ED901278E62}">
      <dgm:prSet/>
      <dgm:spPr/>
      <dgm:t>
        <a:bodyPr/>
        <a:lstStyle/>
        <a:p>
          <a:endParaRPr lang="ru-RU"/>
        </a:p>
      </dgm:t>
    </dgm:pt>
    <dgm:pt modelId="{D3F9F5C4-69CC-499D-891E-A9F24887241F}" type="sibTrans" cxnId="{94C14539-4242-463E-B518-3ED901278E62}">
      <dgm:prSet/>
      <dgm:spPr/>
      <dgm:t>
        <a:bodyPr/>
        <a:lstStyle/>
        <a:p>
          <a:endParaRPr lang="ru-RU"/>
        </a:p>
      </dgm:t>
    </dgm:pt>
    <dgm:pt modelId="{EF46CBEF-F592-4C92-A530-B0A1FA8CFF89}">
      <dgm:prSet phldrT="[Текст]" custT="1"/>
      <dgm:spPr/>
      <dgm:t>
        <a:bodyPr/>
        <a:lstStyle/>
        <a:p>
          <a:r>
            <a:rPr lang="ru-RU" sz="2000" b="1" i="1" dirty="0" smtClean="0"/>
            <a:t>4. Улучшает </a:t>
          </a:r>
          <a:r>
            <a:rPr lang="ru-RU" sz="2000" b="1" i="1" dirty="0" err="1" smtClean="0"/>
            <a:t>окультуренность</a:t>
          </a:r>
          <a:r>
            <a:rPr lang="ru-RU" sz="2000" b="1" i="1" dirty="0" smtClean="0"/>
            <a:t> почв</a:t>
          </a:r>
          <a:endParaRPr lang="ru-RU" sz="2000" b="1" i="1" dirty="0"/>
        </a:p>
      </dgm:t>
    </dgm:pt>
    <dgm:pt modelId="{1860559D-3096-4C44-9A05-AF8BB132FA5E}" type="parTrans" cxnId="{5ED7362A-BA54-445D-BE66-4AF970EDC211}">
      <dgm:prSet/>
      <dgm:spPr/>
      <dgm:t>
        <a:bodyPr/>
        <a:lstStyle/>
        <a:p>
          <a:endParaRPr lang="ru-RU"/>
        </a:p>
      </dgm:t>
    </dgm:pt>
    <dgm:pt modelId="{F4FB9E96-99AD-46C5-9313-E2E8A9E4CD66}" type="sibTrans" cxnId="{5ED7362A-BA54-445D-BE66-4AF970EDC211}">
      <dgm:prSet/>
      <dgm:spPr/>
      <dgm:t>
        <a:bodyPr/>
        <a:lstStyle/>
        <a:p>
          <a:endParaRPr lang="ru-RU"/>
        </a:p>
      </dgm:t>
    </dgm:pt>
    <dgm:pt modelId="{19F1C541-1A96-4D13-910E-861E0A34166D}">
      <dgm:prSet custT="1"/>
      <dgm:spPr/>
      <dgm:t>
        <a:bodyPr/>
        <a:lstStyle/>
        <a:p>
          <a:r>
            <a:rPr lang="ru-RU" sz="1700" b="1" i="1" dirty="0" smtClean="0"/>
            <a:t>5. Повышает урожайность культур и качество сельскохозяйственной продукции</a:t>
          </a:r>
          <a:endParaRPr lang="ru-RU" sz="1700" b="1" i="1" dirty="0"/>
        </a:p>
      </dgm:t>
    </dgm:pt>
    <dgm:pt modelId="{93F5B7BB-CACA-4224-9CD1-7C00535AA329}" type="parTrans" cxnId="{AA30BCA7-748D-4C58-B19F-F7D10EB43A75}">
      <dgm:prSet/>
      <dgm:spPr/>
      <dgm:t>
        <a:bodyPr/>
        <a:lstStyle/>
        <a:p>
          <a:endParaRPr lang="ru-RU"/>
        </a:p>
      </dgm:t>
    </dgm:pt>
    <dgm:pt modelId="{95B4B803-EEA9-4687-8F76-62FB1030AC86}" type="sibTrans" cxnId="{AA30BCA7-748D-4C58-B19F-F7D10EB43A75}">
      <dgm:prSet/>
      <dgm:spPr/>
      <dgm:t>
        <a:bodyPr/>
        <a:lstStyle/>
        <a:p>
          <a:endParaRPr lang="ru-RU"/>
        </a:p>
      </dgm:t>
    </dgm:pt>
    <dgm:pt modelId="{24B18C93-F907-4798-8C03-AAB2A3EED920}">
      <dgm:prSet custT="1"/>
      <dgm:spPr/>
      <dgm:t>
        <a:bodyPr/>
        <a:lstStyle/>
        <a:p>
          <a:r>
            <a:rPr lang="ru-RU" sz="2400" b="1" i="1" dirty="0" smtClean="0"/>
            <a:t>6. Улучшает водный  и воздушный режим почвы</a:t>
          </a:r>
          <a:endParaRPr lang="ru-RU" sz="2400" b="1" i="1" dirty="0"/>
        </a:p>
      </dgm:t>
    </dgm:pt>
    <dgm:pt modelId="{C208C2E4-593C-488C-B775-CF67378CD844}" type="parTrans" cxnId="{CBEC68F2-4B6F-4BAF-B427-FA5E8555B48A}">
      <dgm:prSet/>
      <dgm:spPr/>
      <dgm:t>
        <a:bodyPr/>
        <a:lstStyle/>
        <a:p>
          <a:endParaRPr lang="ru-RU"/>
        </a:p>
      </dgm:t>
    </dgm:pt>
    <dgm:pt modelId="{E495D3DD-BE4A-4AE3-9A3A-C9881D1A3264}" type="sibTrans" cxnId="{CBEC68F2-4B6F-4BAF-B427-FA5E8555B48A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80FD-6948-441E-80EA-21F236CBF52F}" type="pres">
      <dgm:prSet presAssocID="{46EFC689-E4FC-4B37-BF7A-B38FA1E0E47C}" presName="node" presStyleLbl="node1" presStyleIdx="0" presStyleCnt="6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EB00-B069-490E-A732-12D719E6CAE4}" type="pres">
      <dgm:prSet presAssocID="{136AA338-5E2B-4E82-B19B-508993A3E877}" presName="sibTrans" presStyleCnt="0"/>
      <dgm:spPr/>
    </dgm:pt>
    <dgm:pt modelId="{B23EA668-A540-4DFD-84BA-22E8AF16C281}" type="pres">
      <dgm:prSet presAssocID="{B6158234-7A09-4835-B9FC-8EBF111C2DC5}" presName="node" presStyleLbl="node1" presStyleIdx="1" presStyleCnt="6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9E8D5-9CC1-4053-BF6A-73F101463DDC}" type="pres">
      <dgm:prSet presAssocID="{BE0DE6F6-EFDA-4C40-854C-4BC064661EFE}" presName="sibTrans" presStyleCnt="0"/>
      <dgm:spPr/>
    </dgm:pt>
    <dgm:pt modelId="{D63E302E-A667-4DB4-90BC-59CB3EDC49F9}" type="pres">
      <dgm:prSet presAssocID="{3DD8C5DF-9022-4EDC-8571-87290B3A724D}" presName="node" presStyleLbl="node1" presStyleIdx="2" presStyleCnt="6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DEFA9-DD38-423E-AADB-ADC11E109C97}" type="pres">
      <dgm:prSet presAssocID="{D3F9F5C4-69CC-499D-891E-A9F24887241F}" presName="sibTrans" presStyleCnt="0"/>
      <dgm:spPr/>
    </dgm:pt>
    <dgm:pt modelId="{E2387BD8-8E58-4C2C-9684-3A7E277E676E}" type="pres">
      <dgm:prSet presAssocID="{EF46CBEF-F592-4C92-A530-B0A1FA8CFF89}" presName="node" presStyleLbl="node1" presStyleIdx="3" presStyleCnt="6" custScaleY="13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A926B-E0E0-4E9A-A1B3-68BF6FF59379}" type="pres">
      <dgm:prSet presAssocID="{F4FB9E96-99AD-46C5-9313-E2E8A9E4CD66}" presName="sibTrans" presStyleCnt="0"/>
      <dgm:spPr/>
    </dgm:pt>
    <dgm:pt modelId="{E8009FAE-E478-4563-B744-31C9FB7ED90B}" type="pres">
      <dgm:prSet presAssocID="{19F1C541-1A96-4D13-910E-861E0A34166D}" presName="node" presStyleLbl="node1" presStyleIdx="4" presStyleCnt="6" custScaleY="13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58073-0F7C-4EC7-A149-52BCA1DDD68E}" type="pres">
      <dgm:prSet presAssocID="{95B4B803-EEA9-4687-8F76-62FB1030AC86}" presName="sibTrans" presStyleCnt="0"/>
      <dgm:spPr/>
    </dgm:pt>
    <dgm:pt modelId="{1EE1342A-A65F-4322-B7E8-03F23ABB4779}" type="pres">
      <dgm:prSet presAssocID="{24B18C93-F907-4798-8C03-AAB2A3EED920}" presName="node" presStyleLbl="node1" presStyleIdx="5" presStyleCnt="6" custScaleY="13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116DE-CCA2-4927-9314-E0B9CEE1D000}" type="presOf" srcId="{3DD8C5DF-9022-4EDC-8571-87290B3A724D}" destId="{D63E302E-A667-4DB4-90BC-59CB3EDC49F9}" srcOrd="0" destOrd="0" presId="urn:microsoft.com/office/officeart/2005/8/layout/default"/>
    <dgm:cxn modelId="{4439AACA-C634-41B4-8620-226DFA1E7A32}" type="presOf" srcId="{19F1C541-1A96-4D13-910E-861E0A34166D}" destId="{E8009FAE-E478-4563-B744-31C9FB7ED90B}" srcOrd="0" destOrd="0" presId="urn:microsoft.com/office/officeart/2005/8/layout/default"/>
    <dgm:cxn modelId="{AA30BCA7-748D-4C58-B19F-F7D10EB43A75}" srcId="{9186760D-D677-4C6E-B6FF-F2AC8A21E6CC}" destId="{19F1C541-1A96-4D13-910E-861E0A34166D}" srcOrd="4" destOrd="0" parTransId="{93F5B7BB-CACA-4224-9CD1-7C00535AA329}" sibTransId="{95B4B803-EEA9-4687-8F76-62FB1030AC86}"/>
    <dgm:cxn modelId="{36701F2B-55C3-41E8-A69D-B4D8E33A1F9E}" srcId="{9186760D-D677-4C6E-B6FF-F2AC8A21E6CC}" destId="{B6158234-7A09-4835-B9FC-8EBF111C2DC5}" srcOrd="1" destOrd="0" parTransId="{79998A4A-4718-4F47-928A-DE0F70699D2A}" sibTransId="{BE0DE6F6-EFDA-4C40-854C-4BC064661EFE}"/>
    <dgm:cxn modelId="{E051F11C-92F5-4B97-96AC-6D8B590161F6}" type="presOf" srcId="{B6158234-7A09-4835-B9FC-8EBF111C2DC5}" destId="{B23EA668-A540-4DFD-84BA-22E8AF16C281}" srcOrd="0" destOrd="0" presId="urn:microsoft.com/office/officeart/2005/8/layout/default"/>
    <dgm:cxn modelId="{5ED7362A-BA54-445D-BE66-4AF970EDC211}" srcId="{9186760D-D677-4C6E-B6FF-F2AC8A21E6CC}" destId="{EF46CBEF-F592-4C92-A530-B0A1FA8CFF89}" srcOrd="3" destOrd="0" parTransId="{1860559D-3096-4C44-9A05-AF8BB132FA5E}" sibTransId="{F4FB9E96-99AD-46C5-9313-E2E8A9E4CD66}"/>
    <dgm:cxn modelId="{D1BCC934-331B-4501-B4D1-A2B9719CDC4C}" type="presOf" srcId="{24B18C93-F907-4798-8C03-AAB2A3EED920}" destId="{1EE1342A-A65F-4322-B7E8-03F23ABB4779}" srcOrd="0" destOrd="0" presId="urn:microsoft.com/office/officeart/2005/8/layout/default"/>
    <dgm:cxn modelId="{0D58798E-C057-42E8-A1BC-0F8F05FD8B56}" type="presOf" srcId="{EF46CBEF-F592-4C92-A530-B0A1FA8CFF89}" destId="{E2387BD8-8E58-4C2C-9684-3A7E277E676E}" srcOrd="0" destOrd="0" presId="urn:microsoft.com/office/officeart/2005/8/layout/default"/>
    <dgm:cxn modelId="{82006E84-03BD-40DC-9EF0-2A3B51498E0B}" srcId="{9186760D-D677-4C6E-B6FF-F2AC8A21E6CC}" destId="{46EFC689-E4FC-4B37-BF7A-B38FA1E0E47C}" srcOrd="0" destOrd="0" parTransId="{84AC7A3E-3990-4251-8007-816315B9A408}" sibTransId="{136AA338-5E2B-4E82-B19B-508993A3E877}"/>
    <dgm:cxn modelId="{CBEC68F2-4B6F-4BAF-B427-FA5E8555B48A}" srcId="{9186760D-D677-4C6E-B6FF-F2AC8A21E6CC}" destId="{24B18C93-F907-4798-8C03-AAB2A3EED920}" srcOrd="5" destOrd="0" parTransId="{C208C2E4-593C-488C-B775-CF67378CD844}" sibTransId="{E495D3DD-BE4A-4AE3-9A3A-C9881D1A3264}"/>
    <dgm:cxn modelId="{94C14539-4242-463E-B518-3ED901278E62}" srcId="{9186760D-D677-4C6E-B6FF-F2AC8A21E6CC}" destId="{3DD8C5DF-9022-4EDC-8571-87290B3A724D}" srcOrd="2" destOrd="0" parTransId="{6F02D617-725F-4898-AB63-7ED4CC9CBEE9}" sibTransId="{D3F9F5C4-69CC-499D-891E-A9F24887241F}"/>
    <dgm:cxn modelId="{B5FE4824-9FE2-432E-B8C3-4E05E9DF1135}" type="presOf" srcId="{46EFC689-E4FC-4B37-BF7A-B38FA1E0E47C}" destId="{7E5780FD-6948-441E-80EA-21F236CBF52F}" srcOrd="0" destOrd="0" presId="urn:microsoft.com/office/officeart/2005/8/layout/default"/>
    <dgm:cxn modelId="{72AE3296-51E8-4F50-9E63-E6CA0477B1A8}" type="presOf" srcId="{9186760D-D677-4C6E-B6FF-F2AC8A21E6CC}" destId="{C4A4F21B-28B2-49B7-8107-9997A52CBB2A}" srcOrd="0" destOrd="0" presId="urn:microsoft.com/office/officeart/2005/8/layout/default"/>
    <dgm:cxn modelId="{D21D2990-85C1-48E9-B75A-68E1FAA68B07}" type="presParOf" srcId="{C4A4F21B-28B2-49B7-8107-9997A52CBB2A}" destId="{7E5780FD-6948-441E-80EA-21F236CBF52F}" srcOrd="0" destOrd="0" presId="urn:microsoft.com/office/officeart/2005/8/layout/default"/>
    <dgm:cxn modelId="{8AEA8018-F48C-4D81-A3EF-98D17ECCA368}" type="presParOf" srcId="{C4A4F21B-28B2-49B7-8107-9997A52CBB2A}" destId="{626EEB00-B069-490E-A732-12D719E6CAE4}" srcOrd="1" destOrd="0" presId="urn:microsoft.com/office/officeart/2005/8/layout/default"/>
    <dgm:cxn modelId="{6F401234-9758-41B8-A466-ADBC57C045ED}" type="presParOf" srcId="{C4A4F21B-28B2-49B7-8107-9997A52CBB2A}" destId="{B23EA668-A540-4DFD-84BA-22E8AF16C281}" srcOrd="2" destOrd="0" presId="urn:microsoft.com/office/officeart/2005/8/layout/default"/>
    <dgm:cxn modelId="{91D4D4F0-00E2-4810-8DCD-724DC3D14A9E}" type="presParOf" srcId="{C4A4F21B-28B2-49B7-8107-9997A52CBB2A}" destId="{F899E8D5-9CC1-4053-BF6A-73F101463DDC}" srcOrd="3" destOrd="0" presId="urn:microsoft.com/office/officeart/2005/8/layout/default"/>
    <dgm:cxn modelId="{B0F782ED-CBED-4BFB-B7C3-2126687E3348}" type="presParOf" srcId="{C4A4F21B-28B2-49B7-8107-9997A52CBB2A}" destId="{D63E302E-A667-4DB4-90BC-59CB3EDC49F9}" srcOrd="4" destOrd="0" presId="urn:microsoft.com/office/officeart/2005/8/layout/default"/>
    <dgm:cxn modelId="{1233EA5E-306E-406D-8C56-CCB3FFA2AFB5}" type="presParOf" srcId="{C4A4F21B-28B2-49B7-8107-9997A52CBB2A}" destId="{638DEFA9-DD38-423E-AADB-ADC11E109C97}" srcOrd="5" destOrd="0" presId="urn:microsoft.com/office/officeart/2005/8/layout/default"/>
    <dgm:cxn modelId="{DA5EB4B4-9897-428D-B96A-92700AF071E7}" type="presParOf" srcId="{C4A4F21B-28B2-49B7-8107-9997A52CBB2A}" destId="{E2387BD8-8E58-4C2C-9684-3A7E277E676E}" srcOrd="6" destOrd="0" presId="urn:microsoft.com/office/officeart/2005/8/layout/default"/>
    <dgm:cxn modelId="{DD825920-3E3E-4555-8633-1485106AFE10}" type="presParOf" srcId="{C4A4F21B-28B2-49B7-8107-9997A52CBB2A}" destId="{CD7A926B-E0E0-4E9A-A1B3-68BF6FF59379}" srcOrd="7" destOrd="0" presId="urn:microsoft.com/office/officeart/2005/8/layout/default"/>
    <dgm:cxn modelId="{4F7D2C0D-BE2C-474D-B39D-67685CD5C9C1}" type="presParOf" srcId="{C4A4F21B-28B2-49B7-8107-9997A52CBB2A}" destId="{E8009FAE-E478-4563-B744-31C9FB7ED90B}" srcOrd="8" destOrd="0" presId="urn:microsoft.com/office/officeart/2005/8/layout/default"/>
    <dgm:cxn modelId="{ECF959C0-61C0-420A-A4C5-05D76E4F9505}" type="presParOf" srcId="{C4A4F21B-28B2-49B7-8107-9997A52CBB2A}" destId="{20158073-0F7C-4EC7-A149-52BCA1DDD68E}" srcOrd="9" destOrd="0" presId="urn:microsoft.com/office/officeart/2005/8/layout/default"/>
    <dgm:cxn modelId="{22451EFF-E4B0-45EA-A139-E834024C4040}" type="presParOf" srcId="{C4A4F21B-28B2-49B7-8107-9997A52CBB2A}" destId="{1EE1342A-A65F-4322-B7E8-03F23ABB4779}" srcOrd="1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EFC689-E4FC-4B37-BF7A-B38FA1E0E47C}">
      <dgm:prSet phldrT="[Текст]" custT="1"/>
      <dgm:spPr/>
      <dgm:t>
        <a:bodyPr/>
        <a:lstStyle/>
        <a:p>
          <a:r>
            <a:rPr lang="ru-RU" sz="2000" b="1" i="1" dirty="0" smtClean="0"/>
            <a:t>В среднем одна площадка рассчитывалась на 300 голов КРС</a:t>
          </a:r>
          <a:endParaRPr lang="ru-RU" sz="2000" b="1" i="1" dirty="0"/>
        </a:p>
      </dgm:t>
    </dgm:pt>
    <dgm:pt modelId="{84AC7A3E-3990-4251-8007-816315B9A408}" type="parTrans" cxnId="{82006E84-03BD-40DC-9EF0-2A3B51498E0B}">
      <dgm:prSet/>
      <dgm:spPr/>
      <dgm:t>
        <a:bodyPr/>
        <a:lstStyle/>
        <a:p>
          <a:endParaRPr lang="ru-RU"/>
        </a:p>
      </dgm:t>
    </dgm:pt>
    <dgm:pt modelId="{136AA338-5E2B-4E82-B19B-508993A3E877}" type="sibTrans" cxnId="{82006E84-03BD-40DC-9EF0-2A3B51498E0B}">
      <dgm:prSet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/>
      <dgm:spPr/>
      <dgm:t>
        <a:bodyPr/>
        <a:lstStyle/>
        <a:p>
          <a:r>
            <a:rPr lang="ru-RU" sz="2000" b="1" i="1" dirty="0" smtClean="0"/>
            <a:t>Средний выход навоза  с одной головы КРС –             8 тонн в год</a:t>
          </a:r>
          <a:endParaRPr lang="ru-RU" sz="2000" b="1" i="1" dirty="0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3DD8C5DF-9022-4EDC-8571-87290B3A724D}">
      <dgm:prSet phldrT="[Текст]" custT="1"/>
      <dgm:spPr/>
      <dgm:t>
        <a:bodyPr/>
        <a:lstStyle/>
        <a:p>
          <a:r>
            <a:rPr lang="ru-RU" sz="2000" b="1" i="1" dirty="0" smtClean="0"/>
            <a:t>Предварительно по Иркутской области потребуется подготовить 593 площадки</a:t>
          </a:r>
          <a:endParaRPr lang="ru-RU" sz="2000" b="1" i="1" dirty="0"/>
        </a:p>
      </dgm:t>
    </dgm:pt>
    <dgm:pt modelId="{6F02D617-725F-4898-AB63-7ED4CC9CBEE9}" type="parTrans" cxnId="{94C14539-4242-463E-B518-3ED901278E62}">
      <dgm:prSet/>
      <dgm:spPr/>
      <dgm:t>
        <a:bodyPr/>
        <a:lstStyle/>
        <a:p>
          <a:endParaRPr lang="ru-RU"/>
        </a:p>
      </dgm:t>
    </dgm:pt>
    <dgm:pt modelId="{D3F9F5C4-69CC-499D-891E-A9F24887241F}" type="sibTrans" cxnId="{94C14539-4242-463E-B518-3ED901278E62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80FD-6948-441E-80EA-21F236CBF52F}" type="pres">
      <dgm:prSet presAssocID="{46EFC689-E4FC-4B37-BF7A-B38FA1E0E47C}" presName="node" presStyleLbl="node1" presStyleIdx="0" presStyleCnt="3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EB00-B069-490E-A732-12D719E6CAE4}" type="pres">
      <dgm:prSet presAssocID="{136AA338-5E2B-4E82-B19B-508993A3E877}" presName="sibTrans" presStyleCnt="0"/>
      <dgm:spPr/>
    </dgm:pt>
    <dgm:pt modelId="{B23EA668-A540-4DFD-84BA-22E8AF16C281}" type="pres">
      <dgm:prSet presAssocID="{B6158234-7A09-4835-B9FC-8EBF111C2DC5}" presName="node" presStyleLbl="node1" presStyleIdx="1" presStyleCnt="3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9E8D5-9CC1-4053-BF6A-73F101463DDC}" type="pres">
      <dgm:prSet presAssocID="{BE0DE6F6-EFDA-4C40-854C-4BC064661EFE}" presName="sibTrans" presStyleCnt="0"/>
      <dgm:spPr/>
    </dgm:pt>
    <dgm:pt modelId="{D63E302E-A667-4DB4-90BC-59CB3EDC49F9}" type="pres">
      <dgm:prSet presAssocID="{3DD8C5DF-9022-4EDC-8571-87290B3A724D}" presName="node" presStyleLbl="node1" presStyleIdx="2" presStyleCnt="3" custScaleY="136701" custLinFactNeighborX="-2784" custLinFactNeighborY="-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01F2B-55C3-41E8-A69D-B4D8E33A1F9E}" srcId="{9186760D-D677-4C6E-B6FF-F2AC8A21E6CC}" destId="{B6158234-7A09-4835-B9FC-8EBF111C2DC5}" srcOrd="1" destOrd="0" parTransId="{79998A4A-4718-4F47-928A-DE0F70699D2A}" sibTransId="{BE0DE6F6-EFDA-4C40-854C-4BC064661EFE}"/>
    <dgm:cxn modelId="{0D50B7B4-888D-404B-B3FE-544714CA4DBF}" type="presOf" srcId="{46EFC689-E4FC-4B37-BF7A-B38FA1E0E47C}" destId="{7E5780FD-6948-441E-80EA-21F236CBF52F}" srcOrd="0" destOrd="0" presId="urn:microsoft.com/office/officeart/2005/8/layout/default"/>
    <dgm:cxn modelId="{7E2A75CE-463D-4B74-8EEF-6715DA7C9169}" type="presOf" srcId="{B6158234-7A09-4835-B9FC-8EBF111C2DC5}" destId="{B23EA668-A540-4DFD-84BA-22E8AF16C281}" srcOrd="0" destOrd="0" presId="urn:microsoft.com/office/officeart/2005/8/layout/default"/>
    <dgm:cxn modelId="{310134A0-51DF-40A0-BEBD-F7379F697955}" type="presOf" srcId="{9186760D-D677-4C6E-B6FF-F2AC8A21E6CC}" destId="{C4A4F21B-28B2-49B7-8107-9997A52CBB2A}" srcOrd="0" destOrd="0" presId="urn:microsoft.com/office/officeart/2005/8/layout/default"/>
    <dgm:cxn modelId="{82006E84-03BD-40DC-9EF0-2A3B51498E0B}" srcId="{9186760D-D677-4C6E-B6FF-F2AC8A21E6CC}" destId="{46EFC689-E4FC-4B37-BF7A-B38FA1E0E47C}" srcOrd="0" destOrd="0" parTransId="{84AC7A3E-3990-4251-8007-816315B9A408}" sibTransId="{136AA338-5E2B-4E82-B19B-508993A3E877}"/>
    <dgm:cxn modelId="{94C14539-4242-463E-B518-3ED901278E62}" srcId="{9186760D-D677-4C6E-B6FF-F2AC8A21E6CC}" destId="{3DD8C5DF-9022-4EDC-8571-87290B3A724D}" srcOrd="2" destOrd="0" parTransId="{6F02D617-725F-4898-AB63-7ED4CC9CBEE9}" sibTransId="{D3F9F5C4-69CC-499D-891E-A9F24887241F}"/>
    <dgm:cxn modelId="{F6C48E72-814D-478F-95C3-3CA4BC72BDE6}" type="presOf" srcId="{3DD8C5DF-9022-4EDC-8571-87290B3A724D}" destId="{D63E302E-A667-4DB4-90BC-59CB3EDC49F9}" srcOrd="0" destOrd="0" presId="urn:microsoft.com/office/officeart/2005/8/layout/default"/>
    <dgm:cxn modelId="{4D5DCD46-594A-4FD7-90E9-D6682254EC08}" type="presParOf" srcId="{C4A4F21B-28B2-49B7-8107-9997A52CBB2A}" destId="{7E5780FD-6948-441E-80EA-21F236CBF52F}" srcOrd="0" destOrd="0" presId="urn:microsoft.com/office/officeart/2005/8/layout/default"/>
    <dgm:cxn modelId="{2D98D58D-5BC8-46D9-B656-92C88CF87FEC}" type="presParOf" srcId="{C4A4F21B-28B2-49B7-8107-9997A52CBB2A}" destId="{626EEB00-B069-490E-A732-12D719E6CAE4}" srcOrd="1" destOrd="0" presId="urn:microsoft.com/office/officeart/2005/8/layout/default"/>
    <dgm:cxn modelId="{AA84D1A5-00F9-4ABB-8405-43DBCC76BF45}" type="presParOf" srcId="{C4A4F21B-28B2-49B7-8107-9997A52CBB2A}" destId="{B23EA668-A540-4DFD-84BA-22E8AF16C281}" srcOrd="2" destOrd="0" presId="urn:microsoft.com/office/officeart/2005/8/layout/default"/>
    <dgm:cxn modelId="{BAD2B86E-B069-44E2-8298-B45609A08497}" type="presParOf" srcId="{C4A4F21B-28B2-49B7-8107-9997A52CBB2A}" destId="{F899E8D5-9CC1-4053-BF6A-73F101463DDC}" srcOrd="3" destOrd="0" presId="urn:microsoft.com/office/officeart/2005/8/layout/default"/>
    <dgm:cxn modelId="{133230B2-9056-42D2-8899-177C45E13784}" type="presParOf" srcId="{C4A4F21B-28B2-49B7-8107-9997A52CBB2A}" destId="{D63E302E-A667-4DB4-90BC-59CB3EDC49F9}" srcOrd="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EFC689-E4FC-4B37-BF7A-B38FA1E0E47C}">
      <dgm:prSet phldrT="[Текст]" custT="1"/>
      <dgm:spPr/>
      <dgm:t>
        <a:bodyPr/>
        <a:lstStyle/>
        <a:p>
          <a:r>
            <a:rPr lang="ru-RU" sz="2000" b="1" i="1" dirty="0" smtClean="0"/>
            <a:t>на глиняном основании</a:t>
          </a:r>
        </a:p>
        <a:p>
          <a:r>
            <a:rPr lang="ru-RU" sz="2000" b="1" i="1" dirty="0" smtClean="0"/>
            <a:t>750 000 руб.</a:t>
          </a:r>
          <a:endParaRPr lang="ru-RU" sz="2000" b="1" i="1" dirty="0"/>
        </a:p>
      </dgm:t>
    </dgm:pt>
    <dgm:pt modelId="{84AC7A3E-3990-4251-8007-816315B9A408}" type="parTrans" cxnId="{82006E84-03BD-40DC-9EF0-2A3B51498E0B}">
      <dgm:prSet/>
      <dgm:spPr/>
      <dgm:t>
        <a:bodyPr/>
        <a:lstStyle/>
        <a:p>
          <a:endParaRPr lang="ru-RU"/>
        </a:p>
      </dgm:t>
    </dgm:pt>
    <dgm:pt modelId="{136AA338-5E2B-4E82-B19B-508993A3E877}" type="sibTrans" cxnId="{82006E84-03BD-40DC-9EF0-2A3B51498E0B}">
      <dgm:prSet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/>
      <dgm:spPr/>
      <dgm:t>
        <a:bodyPr/>
        <a:lstStyle/>
        <a:p>
          <a:r>
            <a:rPr lang="ru-RU" sz="2000" b="1" i="1" dirty="0" smtClean="0"/>
            <a:t>на </a:t>
          </a:r>
          <a:r>
            <a:rPr lang="ru-RU" sz="2000" b="1" i="1" dirty="0" err="1" smtClean="0"/>
            <a:t>геомембране</a:t>
          </a:r>
          <a:endParaRPr lang="ru-RU" sz="2000" b="1" i="1" dirty="0" smtClean="0"/>
        </a:p>
        <a:p>
          <a:r>
            <a:rPr lang="ru-RU" sz="2000" b="1" i="1" dirty="0" smtClean="0"/>
            <a:t>2 220 000 руб.</a:t>
          </a:r>
          <a:endParaRPr lang="ru-RU" sz="2000" b="1" i="1" dirty="0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64449FED-CBA0-43C8-AA79-10D9A9C81B11}">
      <dgm:prSet phldrT="[Текст]" custT="1"/>
      <dgm:spPr/>
      <dgm:t>
        <a:bodyPr/>
        <a:lstStyle/>
        <a:p>
          <a:r>
            <a:rPr lang="ru-RU" sz="2000" b="1" i="1" dirty="0" smtClean="0"/>
            <a:t>на бетонном основании                 6 000 000 руб. </a:t>
          </a:r>
          <a:endParaRPr lang="ru-RU" sz="2000" b="1" i="1" dirty="0"/>
        </a:p>
      </dgm:t>
    </dgm:pt>
    <dgm:pt modelId="{ECED3977-3EA4-477D-9686-2890BFF3D556}" type="parTrans" cxnId="{15FD6E77-1A71-40CF-BE08-620B8D7B4980}">
      <dgm:prSet/>
      <dgm:spPr/>
      <dgm:t>
        <a:bodyPr/>
        <a:lstStyle/>
        <a:p>
          <a:endParaRPr lang="ru-RU"/>
        </a:p>
      </dgm:t>
    </dgm:pt>
    <dgm:pt modelId="{677AF72B-2255-4C82-987D-3B6E1913513F}" type="sibTrans" cxnId="{15FD6E77-1A71-40CF-BE08-620B8D7B4980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80FD-6948-441E-80EA-21F236CBF52F}" type="pres">
      <dgm:prSet presAssocID="{46EFC689-E4FC-4B37-BF7A-B38FA1E0E47C}" presName="node" presStyleLbl="node1" presStyleIdx="0" presStyleCnt="3" custScaleX="46856" custScaleY="18854" custLinFactNeighborX="-4281" custLinFactNeighborY="2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EB00-B069-490E-A732-12D719E6CAE4}" type="pres">
      <dgm:prSet presAssocID="{136AA338-5E2B-4E82-B19B-508993A3E877}" presName="sibTrans" presStyleCnt="0"/>
      <dgm:spPr/>
    </dgm:pt>
    <dgm:pt modelId="{B23EA668-A540-4DFD-84BA-22E8AF16C281}" type="pres">
      <dgm:prSet presAssocID="{B6158234-7A09-4835-B9FC-8EBF111C2DC5}" presName="node" presStyleLbl="node1" presStyleIdx="1" presStyleCnt="3" custScaleX="42286" custScaleY="19401" custLinFactNeighborX="-1053" custLinFactNeighborY="29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7BAC4-03D6-4E28-A5A2-5AEF56BD8968}" type="pres">
      <dgm:prSet presAssocID="{BE0DE6F6-EFDA-4C40-854C-4BC064661EFE}" presName="sibTrans" presStyleCnt="0"/>
      <dgm:spPr/>
    </dgm:pt>
    <dgm:pt modelId="{3CB08FEE-5EAD-40BA-87A2-F128AE5B6D0F}" type="pres">
      <dgm:prSet presAssocID="{64449FED-CBA0-43C8-AA79-10D9A9C81B11}" presName="node" presStyleLbl="node1" presStyleIdx="2" presStyleCnt="3" custScaleX="41829" custScaleY="18872" custLinFactNeighborX="830" custLinFactNeighborY="14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5AB58-B7F2-4866-B6B2-B7BEE3101F08}" type="presOf" srcId="{46EFC689-E4FC-4B37-BF7A-B38FA1E0E47C}" destId="{7E5780FD-6948-441E-80EA-21F236CBF52F}" srcOrd="0" destOrd="0" presId="urn:microsoft.com/office/officeart/2005/8/layout/default"/>
    <dgm:cxn modelId="{36701F2B-55C3-41E8-A69D-B4D8E33A1F9E}" srcId="{9186760D-D677-4C6E-B6FF-F2AC8A21E6CC}" destId="{B6158234-7A09-4835-B9FC-8EBF111C2DC5}" srcOrd="1" destOrd="0" parTransId="{79998A4A-4718-4F47-928A-DE0F70699D2A}" sibTransId="{BE0DE6F6-EFDA-4C40-854C-4BC064661EFE}"/>
    <dgm:cxn modelId="{15FD6E77-1A71-40CF-BE08-620B8D7B4980}" srcId="{9186760D-D677-4C6E-B6FF-F2AC8A21E6CC}" destId="{64449FED-CBA0-43C8-AA79-10D9A9C81B11}" srcOrd="2" destOrd="0" parTransId="{ECED3977-3EA4-477D-9686-2890BFF3D556}" sibTransId="{677AF72B-2255-4C82-987D-3B6E1913513F}"/>
    <dgm:cxn modelId="{4A085DFF-FA4C-4A9A-9B5E-06A8089AD9D4}" type="presOf" srcId="{B6158234-7A09-4835-B9FC-8EBF111C2DC5}" destId="{B23EA668-A540-4DFD-84BA-22E8AF16C281}" srcOrd="0" destOrd="0" presId="urn:microsoft.com/office/officeart/2005/8/layout/default"/>
    <dgm:cxn modelId="{3498E3BE-4D81-4836-8596-F6A9EBD1B507}" type="presOf" srcId="{64449FED-CBA0-43C8-AA79-10D9A9C81B11}" destId="{3CB08FEE-5EAD-40BA-87A2-F128AE5B6D0F}" srcOrd="0" destOrd="0" presId="urn:microsoft.com/office/officeart/2005/8/layout/default"/>
    <dgm:cxn modelId="{82006E84-03BD-40DC-9EF0-2A3B51498E0B}" srcId="{9186760D-D677-4C6E-B6FF-F2AC8A21E6CC}" destId="{46EFC689-E4FC-4B37-BF7A-B38FA1E0E47C}" srcOrd="0" destOrd="0" parTransId="{84AC7A3E-3990-4251-8007-816315B9A408}" sibTransId="{136AA338-5E2B-4E82-B19B-508993A3E877}"/>
    <dgm:cxn modelId="{9BE14163-D110-4995-98B8-03B52756B664}" type="presOf" srcId="{9186760D-D677-4C6E-B6FF-F2AC8A21E6CC}" destId="{C4A4F21B-28B2-49B7-8107-9997A52CBB2A}" srcOrd="0" destOrd="0" presId="urn:microsoft.com/office/officeart/2005/8/layout/default"/>
    <dgm:cxn modelId="{8C3DECBD-9CA5-42F1-B555-D26578344DFB}" type="presParOf" srcId="{C4A4F21B-28B2-49B7-8107-9997A52CBB2A}" destId="{7E5780FD-6948-441E-80EA-21F236CBF52F}" srcOrd="0" destOrd="0" presId="urn:microsoft.com/office/officeart/2005/8/layout/default"/>
    <dgm:cxn modelId="{FD8D4E00-48BC-4C98-B3CE-8B7082D296A9}" type="presParOf" srcId="{C4A4F21B-28B2-49B7-8107-9997A52CBB2A}" destId="{626EEB00-B069-490E-A732-12D719E6CAE4}" srcOrd="1" destOrd="0" presId="urn:microsoft.com/office/officeart/2005/8/layout/default"/>
    <dgm:cxn modelId="{61FDF1B2-EDF7-45D2-AD19-651682954073}" type="presParOf" srcId="{C4A4F21B-28B2-49B7-8107-9997A52CBB2A}" destId="{B23EA668-A540-4DFD-84BA-22E8AF16C281}" srcOrd="2" destOrd="0" presId="urn:microsoft.com/office/officeart/2005/8/layout/default"/>
    <dgm:cxn modelId="{F96BFDAF-FC8E-4A50-9FB8-7E898CB2A0BD}" type="presParOf" srcId="{C4A4F21B-28B2-49B7-8107-9997A52CBB2A}" destId="{FE47BAC4-03D6-4E28-A5A2-5AEF56BD8968}" srcOrd="3" destOrd="0" presId="urn:microsoft.com/office/officeart/2005/8/layout/default"/>
    <dgm:cxn modelId="{1052F5C1-6FD2-461D-A9E7-538FCB7F8418}" type="presParOf" srcId="{C4A4F21B-28B2-49B7-8107-9997A52CBB2A}" destId="{3CB08FEE-5EAD-40BA-87A2-F128AE5B6D0F}" srcOrd="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EFC689-E4FC-4B37-BF7A-B38FA1E0E47C}">
      <dgm:prSet phldrT="[Текст]" custT="1"/>
      <dgm:spPr/>
      <dgm:t>
        <a:bodyPr/>
        <a:lstStyle/>
        <a:p>
          <a:r>
            <a:rPr lang="ru-RU" sz="1800" b="1" i="1" dirty="0" smtClean="0"/>
            <a:t>1. Отбор почвенных образцов и дальнейший их анализ на механический состав и агрохимические показатели</a:t>
          </a:r>
          <a:endParaRPr lang="ru-RU" sz="1800" b="1" i="1" dirty="0"/>
        </a:p>
      </dgm:t>
    </dgm:pt>
    <dgm:pt modelId="{84AC7A3E-3990-4251-8007-816315B9A408}" type="parTrans" cxnId="{82006E84-03BD-40DC-9EF0-2A3B51498E0B}">
      <dgm:prSet/>
      <dgm:spPr/>
      <dgm:t>
        <a:bodyPr/>
        <a:lstStyle/>
        <a:p>
          <a:endParaRPr lang="ru-RU"/>
        </a:p>
      </dgm:t>
    </dgm:pt>
    <dgm:pt modelId="{136AA338-5E2B-4E82-B19B-508993A3E877}" type="sibTrans" cxnId="{82006E84-03BD-40DC-9EF0-2A3B51498E0B}">
      <dgm:prSet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/>
      <dgm:spPr/>
      <dgm:t>
        <a:bodyPr/>
        <a:lstStyle/>
        <a:p>
          <a:r>
            <a:rPr lang="ru-RU" sz="2000" b="1" i="1" dirty="0" smtClean="0"/>
            <a:t>2. Измерение расстояний до объектов (ферма, населенный пункт, водные объекты)</a:t>
          </a:r>
          <a:endParaRPr lang="ru-RU" sz="2000" b="1" i="1" dirty="0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3DD8C5DF-9022-4EDC-8571-87290B3A724D}">
      <dgm:prSet phldrT="[Текст]" custT="1"/>
      <dgm:spPr/>
      <dgm:t>
        <a:bodyPr/>
        <a:lstStyle/>
        <a:p>
          <a:r>
            <a:rPr lang="ru-RU" sz="2000" b="1" i="1" dirty="0" smtClean="0"/>
            <a:t>3. </a:t>
          </a:r>
          <a:r>
            <a:rPr lang="ru-RU" sz="2000" b="1" i="1" dirty="0" err="1" smtClean="0"/>
            <a:t>Фотофиксация</a:t>
          </a:r>
          <a:endParaRPr lang="ru-RU" sz="2000" b="1" i="1" dirty="0"/>
        </a:p>
      </dgm:t>
    </dgm:pt>
    <dgm:pt modelId="{6F02D617-725F-4898-AB63-7ED4CC9CBEE9}" type="parTrans" cxnId="{94C14539-4242-463E-B518-3ED901278E62}">
      <dgm:prSet/>
      <dgm:spPr/>
      <dgm:t>
        <a:bodyPr/>
        <a:lstStyle/>
        <a:p>
          <a:endParaRPr lang="ru-RU"/>
        </a:p>
      </dgm:t>
    </dgm:pt>
    <dgm:pt modelId="{D3F9F5C4-69CC-499D-891E-A9F24887241F}" type="sibTrans" cxnId="{94C14539-4242-463E-B518-3ED901278E62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80FD-6948-441E-80EA-21F236CBF52F}" type="pres">
      <dgm:prSet presAssocID="{46EFC689-E4FC-4B37-BF7A-B38FA1E0E47C}" presName="node" presStyleLbl="node1" presStyleIdx="0" presStyleCnt="3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EB00-B069-490E-A732-12D719E6CAE4}" type="pres">
      <dgm:prSet presAssocID="{136AA338-5E2B-4E82-B19B-508993A3E877}" presName="sibTrans" presStyleCnt="0"/>
      <dgm:spPr/>
    </dgm:pt>
    <dgm:pt modelId="{B23EA668-A540-4DFD-84BA-22E8AF16C281}" type="pres">
      <dgm:prSet presAssocID="{B6158234-7A09-4835-B9FC-8EBF111C2DC5}" presName="node" presStyleLbl="node1" presStyleIdx="1" presStyleCnt="3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9E8D5-9CC1-4053-BF6A-73F101463DDC}" type="pres">
      <dgm:prSet presAssocID="{BE0DE6F6-EFDA-4C40-854C-4BC064661EFE}" presName="sibTrans" presStyleCnt="0"/>
      <dgm:spPr/>
    </dgm:pt>
    <dgm:pt modelId="{D63E302E-A667-4DB4-90BC-59CB3EDC49F9}" type="pres">
      <dgm:prSet presAssocID="{3DD8C5DF-9022-4EDC-8571-87290B3A724D}" presName="node" presStyleLbl="node1" presStyleIdx="2" presStyleCnt="3" custScaleY="136701" custLinFactNeighborX="-2784" custLinFactNeighborY="-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08A54-75B8-4B11-9A83-510FE6B5B014}" type="presOf" srcId="{B6158234-7A09-4835-B9FC-8EBF111C2DC5}" destId="{B23EA668-A540-4DFD-84BA-22E8AF16C281}" srcOrd="0" destOrd="0" presId="urn:microsoft.com/office/officeart/2005/8/layout/default"/>
    <dgm:cxn modelId="{36701F2B-55C3-41E8-A69D-B4D8E33A1F9E}" srcId="{9186760D-D677-4C6E-B6FF-F2AC8A21E6CC}" destId="{B6158234-7A09-4835-B9FC-8EBF111C2DC5}" srcOrd="1" destOrd="0" parTransId="{79998A4A-4718-4F47-928A-DE0F70699D2A}" sibTransId="{BE0DE6F6-EFDA-4C40-854C-4BC064661EFE}"/>
    <dgm:cxn modelId="{6BF40656-AA62-4AFE-935E-578863C0D31E}" type="presOf" srcId="{46EFC689-E4FC-4B37-BF7A-B38FA1E0E47C}" destId="{7E5780FD-6948-441E-80EA-21F236CBF52F}" srcOrd="0" destOrd="0" presId="urn:microsoft.com/office/officeart/2005/8/layout/default"/>
    <dgm:cxn modelId="{868873EA-4BA3-41E8-8304-6D9632F75640}" type="presOf" srcId="{9186760D-D677-4C6E-B6FF-F2AC8A21E6CC}" destId="{C4A4F21B-28B2-49B7-8107-9997A52CBB2A}" srcOrd="0" destOrd="0" presId="urn:microsoft.com/office/officeart/2005/8/layout/default"/>
    <dgm:cxn modelId="{82006E84-03BD-40DC-9EF0-2A3B51498E0B}" srcId="{9186760D-D677-4C6E-B6FF-F2AC8A21E6CC}" destId="{46EFC689-E4FC-4B37-BF7A-B38FA1E0E47C}" srcOrd="0" destOrd="0" parTransId="{84AC7A3E-3990-4251-8007-816315B9A408}" sibTransId="{136AA338-5E2B-4E82-B19B-508993A3E877}"/>
    <dgm:cxn modelId="{94C14539-4242-463E-B518-3ED901278E62}" srcId="{9186760D-D677-4C6E-B6FF-F2AC8A21E6CC}" destId="{3DD8C5DF-9022-4EDC-8571-87290B3A724D}" srcOrd="2" destOrd="0" parTransId="{6F02D617-725F-4898-AB63-7ED4CC9CBEE9}" sibTransId="{D3F9F5C4-69CC-499D-891E-A9F24887241F}"/>
    <dgm:cxn modelId="{3201546F-18E4-43AB-AC76-A105C61CEF29}" type="presOf" srcId="{3DD8C5DF-9022-4EDC-8571-87290B3A724D}" destId="{D63E302E-A667-4DB4-90BC-59CB3EDC49F9}" srcOrd="0" destOrd="0" presId="urn:microsoft.com/office/officeart/2005/8/layout/default"/>
    <dgm:cxn modelId="{AFB55285-F177-46A0-8512-8F80DF3612C9}" type="presParOf" srcId="{C4A4F21B-28B2-49B7-8107-9997A52CBB2A}" destId="{7E5780FD-6948-441E-80EA-21F236CBF52F}" srcOrd="0" destOrd="0" presId="urn:microsoft.com/office/officeart/2005/8/layout/default"/>
    <dgm:cxn modelId="{E1392FDE-5CF8-4DA3-A21E-FA5EC9E60280}" type="presParOf" srcId="{C4A4F21B-28B2-49B7-8107-9997A52CBB2A}" destId="{626EEB00-B069-490E-A732-12D719E6CAE4}" srcOrd="1" destOrd="0" presId="urn:microsoft.com/office/officeart/2005/8/layout/default"/>
    <dgm:cxn modelId="{BC53206E-93FC-48CC-A6C7-EA217D30F0EF}" type="presParOf" srcId="{C4A4F21B-28B2-49B7-8107-9997A52CBB2A}" destId="{B23EA668-A540-4DFD-84BA-22E8AF16C281}" srcOrd="2" destOrd="0" presId="urn:microsoft.com/office/officeart/2005/8/layout/default"/>
    <dgm:cxn modelId="{96FD4719-6515-4687-BD64-1B5E3FA2EB87}" type="presParOf" srcId="{C4A4F21B-28B2-49B7-8107-9997A52CBB2A}" destId="{F899E8D5-9CC1-4053-BF6A-73F101463DDC}" srcOrd="3" destOrd="0" presId="urn:microsoft.com/office/officeart/2005/8/layout/default"/>
    <dgm:cxn modelId="{FEC4C849-4122-4993-942E-CF0967AE55A9}" type="presParOf" srcId="{C4A4F21B-28B2-49B7-8107-9997A52CBB2A}" destId="{D63E302E-A667-4DB4-90BC-59CB3EDC49F9}" srcOrd="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EFC689-E4FC-4B37-BF7A-B38FA1E0E47C}">
      <dgm:prSet phldrT="[Текст]" custT="1"/>
      <dgm:spPr/>
      <dgm:t>
        <a:bodyPr/>
        <a:lstStyle/>
        <a:p>
          <a:r>
            <a:rPr lang="ru-RU" sz="1800" b="1" i="1" dirty="0" smtClean="0"/>
            <a:t>1. грунтовые воды должны залегать глубже 2 метров и место размещения площадки не должно подтапливаться весной</a:t>
          </a:r>
          <a:endParaRPr lang="ru-RU" sz="1800" b="1" i="1" dirty="0"/>
        </a:p>
      </dgm:t>
    </dgm:pt>
    <dgm:pt modelId="{84AC7A3E-3990-4251-8007-816315B9A408}" type="parTrans" cxnId="{82006E84-03BD-40DC-9EF0-2A3B51498E0B}">
      <dgm:prSet/>
      <dgm:spPr/>
      <dgm:t>
        <a:bodyPr/>
        <a:lstStyle/>
        <a:p>
          <a:endParaRPr lang="ru-RU"/>
        </a:p>
      </dgm:t>
    </dgm:pt>
    <dgm:pt modelId="{136AA338-5E2B-4E82-B19B-508993A3E877}" type="sibTrans" cxnId="{82006E84-03BD-40DC-9EF0-2A3B51498E0B}">
      <dgm:prSet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/>
      <dgm:spPr/>
      <dgm:t>
        <a:bodyPr/>
        <a:lstStyle/>
        <a:p>
          <a:r>
            <a:rPr lang="ru-RU" sz="1600" b="1" i="1" dirty="0" smtClean="0"/>
            <a:t>2. площадка должна располагаться на возвышенности не в водоохраной зоне, на расстоянии не менее 60 метров от фермы и не менее 200 метров от скважин</a:t>
          </a:r>
          <a:endParaRPr lang="ru-RU" sz="1600" b="1" i="1" dirty="0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3DD8C5DF-9022-4EDC-8571-87290B3A724D}">
      <dgm:prSet phldrT="[Текст]" custT="1"/>
      <dgm:spPr/>
      <dgm:t>
        <a:bodyPr/>
        <a:lstStyle/>
        <a:p>
          <a:r>
            <a:rPr lang="ru-RU" sz="1300" b="1" i="1" dirty="0" smtClean="0"/>
            <a:t>3. площадь площадки определяется в зависимости от вида навоза и его объема. Планируются бурты 5-6 м в основании на всю поперечную длину, расстояние между буртами 2 метра. Срок переработки навоза в теплое время 3 месяца, в холодное время 6 месяцев</a:t>
          </a:r>
          <a:endParaRPr lang="ru-RU" sz="1300" b="1" i="1" dirty="0"/>
        </a:p>
      </dgm:t>
    </dgm:pt>
    <dgm:pt modelId="{6F02D617-725F-4898-AB63-7ED4CC9CBEE9}" type="parTrans" cxnId="{94C14539-4242-463E-B518-3ED901278E62}">
      <dgm:prSet/>
      <dgm:spPr/>
      <dgm:t>
        <a:bodyPr/>
        <a:lstStyle/>
        <a:p>
          <a:endParaRPr lang="ru-RU"/>
        </a:p>
      </dgm:t>
    </dgm:pt>
    <dgm:pt modelId="{D3F9F5C4-69CC-499D-891E-A9F24887241F}" type="sibTrans" cxnId="{94C14539-4242-463E-B518-3ED901278E62}">
      <dgm:prSet/>
      <dgm:spPr/>
      <dgm:t>
        <a:bodyPr/>
        <a:lstStyle/>
        <a:p>
          <a:endParaRPr lang="ru-RU"/>
        </a:p>
      </dgm:t>
    </dgm:pt>
    <dgm:pt modelId="{EF46CBEF-F592-4C92-A530-B0A1FA8CFF89}">
      <dgm:prSet phldrT="[Текст]" custT="1"/>
      <dgm:spPr/>
      <dgm:t>
        <a:bodyPr/>
        <a:lstStyle/>
        <a:p>
          <a:r>
            <a:rPr lang="ru-RU" sz="1300" b="1" i="1" dirty="0" smtClean="0"/>
            <a:t>4. на случай инфекционных болезней предусматривается хранение зараженного навоза отдельно, при этом площадка огораживается для предотвращения попадания зараженного навоза и воды с места хранения зараженного навоза</a:t>
          </a:r>
          <a:endParaRPr lang="ru-RU" sz="1300" b="1" i="1" dirty="0"/>
        </a:p>
      </dgm:t>
    </dgm:pt>
    <dgm:pt modelId="{1860559D-3096-4C44-9A05-AF8BB132FA5E}" type="parTrans" cxnId="{5ED7362A-BA54-445D-BE66-4AF970EDC211}">
      <dgm:prSet/>
      <dgm:spPr/>
      <dgm:t>
        <a:bodyPr/>
        <a:lstStyle/>
        <a:p>
          <a:endParaRPr lang="ru-RU"/>
        </a:p>
      </dgm:t>
    </dgm:pt>
    <dgm:pt modelId="{F4FB9E96-99AD-46C5-9313-E2E8A9E4CD66}" type="sibTrans" cxnId="{5ED7362A-BA54-445D-BE66-4AF970EDC211}">
      <dgm:prSet/>
      <dgm:spPr/>
      <dgm:t>
        <a:bodyPr/>
        <a:lstStyle/>
        <a:p>
          <a:endParaRPr lang="ru-RU"/>
        </a:p>
      </dgm:t>
    </dgm:pt>
    <dgm:pt modelId="{19F1C541-1A96-4D13-910E-861E0A34166D}">
      <dgm:prSet custT="1"/>
      <dgm:spPr/>
      <dgm:t>
        <a:bodyPr/>
        <a:lstStyle/>
        <a:p>
          <a:r>
            <a:rPr lang="ru-RU" sz="1800" b="1" i="1" dirty="0" smtClean="0"/>
            <a:t>5. по внешнему периметру водосборных каналов предусматривается посадка деревьев и кустарника</a:t>
          </a:r>
          <a:endParaRPr lang="ru-RU" sz="1800" b="1" i="1" dirty="0"/>
        </a:p>
      </dgm:t>
    </dgm:pt>
    <dgm:pt modelId="{93F5B7BB-CACA-4224-9CD1-7C00535AA329}" type="parTrans" cxnId="{AA30BCA7-748D-4C58-B19F-F7D10EB43A75}">
      <dgm:prSet/>
      <dgm:spPr/>
      <dgm:t>
        <a:bodyPr/>
        <a:lstStyle/>
        <a:p>
          <a:endParaRPr lang="ru-RU"/>
        </a:p>
      </dgm:t>
    </dgm:pt>
    <dgm:pt modelId="{95B4B803-EEA9-4687-8F76-62FB1030AC86}" type="sibTrans" cxnId="{AA30BCA7-748D-4C58-B19F-F7D10EB43A75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80FD-6948-441E-80EA-21F236CBF52F}" type="pres">
      <dgm:prSet presAssocID="{46EFC689-E4FC-4B37-BF7A-B38FA1E0E47C}" presName="node" presStyleLbl="node1" presStyleIdx="0" presStyleCnt="5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EB00-B069-490E-A732-12D719E6CAE4}" type="pres">
      <dgm:prSet presAssocID="{136AA338-5E2B-4E82-B19B-508993A3E877}" presName="sibTrans" presStyleCnt="0"/>
      <dgm:spPr/>
    </dgm:pt>
    <dgm:pt modelId="{B23EA668-A540-4DFD-84BA-22E8AF16C281}" type="pres">
      <dgm:prSet presAssocID="{B6158234-7A09-4835-B9FC-8EBF111C2DC5}" presName="node" presStyleLbl="node1" presStyleIdx="1" presStyleCnt="5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9E8D5-9CC1-4053-BF6A-73F101463DDC}" type="pres">
      <dgm:prSet presAssocID="{BE0DE6F6-EFDA-4C40-854C-4BC064661EFE}" presName="sibTrans" presStyleCnt="0"/>
      <dgm:spPr/>
    </dgm:pt>
    <dgm:pt modelId="{D63E302E-A667-4DB4-90BC-59CB3EDC49F9}" type="pres">
      <dgm:prSet presAssocID="{3DD8C5DF-9022-4EDC-8571-87290B3A724D}" presName="node" presStyleLbl="node1" presStyleIdx="2" presStyleCnt="5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DEFA9-DD38-423E-AADB-ADC11E109C97}" type="pres">
      <dgm:prSet presAssocID="{D3F9F5C4-69CC-499D-891E-A9F24887241F}" presName="sibTrans" presStyleCnt="0"/>
      <dgm:spPr/>
    </dgm:pt>
    <dgm:pt modelId="{E2387BD8-8E58-4C2C-9684-3A7E277E676E}" type="pres">
      <dgm:prSet presAssocID="{EF46CBEF-F592-4C92-A530-B0A1FA8CFF89}" presName="node" presStyleLbl="node1" presStyleIdx="3" presStyleCnt="5" custScaleY="14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A926B-E0E0-4E9A-A1B3-68BF6FF59379}" type="pres">
      <dgm:prSet presAssocID="{F4FB9E96-99AD-46C5-9313-E2E8A9E4CD66}" presName="sibTrans" presStyleCnt="0"/>
      <dgm:spPr/>
    </dgm:pt>
    <dgm:pt modelId="{E8009FAE-E478-4563-B744-31C9FB7ED90B}" type="pres">
      <dgm:prSet presAssocID="{19F1C541-1A96-4D13-910E-861E0A34166D}" presName="node" presStyleLbl="node1" presStyleIdx="4" presStyleCnt="5" custScaleY="14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CE2B6-F970-4028-BF46-43D381381121}" type="presOf" srcId="{46EFC689-E4FC-4B37-BF7A-B38FA1E0E47C}" destId="{7E5780FD-6948-441E-80EA-21F236CBF52F}" srcOrd="0" destOrd="0" presId="urn:microsoft.com/office/officeart/2005/8/layout/default"/>
    <dgm:cxn modelId="{AA30BCA7-748D-4C58-B19F-F7D10EB43A75}" srcId="{9186760D-D677-4C6E-B6FF-F2AC8A21E6CC}" destId="{19F1C541-1A96-4D13-910E-861E0A34166D}" srcOrd="4" destOrd="0" parTransId="{93F5B7BB-CACA-4224-9CD1-7C00535AA329}" sibTransId="{95B4B803-EEA9-4687-8F76-62FB1030AC86}"/>
    <dgm:cxn modelId="{36701F2B-55C3-41E8-A69D-B4D8E33A1F9E}" srcId="{9186760D-D677-4C6E-B6FF-F2AC8A21E6CC}" destId="{B6158234-7A09-4835-B9FC-8EBF111C2DC5}" srcOrd="1" destOrd="0" parTransId="{79998A4A-4718-4F47-928A-DE0F70699D2A}" sibTransId="{BE0DE6F6-EFDA-4C40-854C-4BC064661EFE}"/>
    <dgm:cxn modelId="{C05463A2-11C0-4479-A5A0-0BDA53BC5715}" type="presOf" srcId="{19F1C541-1A96-4D13-910E-861E0A34166D}" destId="{E8009FAE-E478-4563-B744-31C9FB7ED90B}" srcOrd="0" destOrd="0" presId="urn:microsoft.com/office/officeart/2005/8/layout/default"/>
    <dgm:cxn modelId="{8C3F2F48-BBF5-4586-B648-10F0B2C2666C}" type="presOf" srcId="{B6158234-7A09-4835-B9FC-8EBF111C2DC5}" destId="{B23EA668-A540-4DFD-84BA-22E8AF16C281}" srcOrd="0" destOrd="0" presId="urn:microsoft.com/office/officeart/2005/8/layout/default"/>
    <dgm:cxn modelId="{5ED7362A-BA54-445D-BE66-4AF970EDC211}" srcId="{9186760D-D677-4C6E-B6FF-F2AC8A21E6CC}" destId="{EF46CBEF-F592-4C92-A530-B0A1FA8CFF89}" srcOrd="3" destOrd="0" parTransId="{1860559D-3096-4C44-9A05-AF8BB132FA5E}" sibTransId="{F4FB9E96-99AD-46C5-9313-E2E8A9E4CD66}"/>
    <dgm:cxn modelId="{61657920-79C4-43FE-A455-46111BA4B840}" type="presOf" srcId="{9186760D-D677-4C6E-B6FF-F2AC8A21E6CC}" destId="{C4A4F21B-28B2-49B7-8107-9997A52CBB2A}" srcOrd="0" destOrd="0" presId="urn:microsoft.com/office/officeart/2005/8/layout/default"/>
    <dgm:cxn modelId="{82006E84-03BD-40DC-9EF0-2A3B51498E0B}" srcId="{9186760D-D677-4C6E-B6FF-F2AC8A21E6CC}" destId="{46EFC689-E4FC-4B37-BF7A-B38FA1E0E47C}" srcOrd="0" destOrd="0" parTransId="{84AC7A3E-3990-4251-8007-816315B9A408}" sibTransId="{136AA338-5E2B-4E82-B19B-508993A3E877}"/>
    <dgm:cxn modelId="{94C14539-4242-463E-B518-3ED901278E62}" srcId="{9186760D-D677-4C6E-B6FF-F2AC8A21E6CC}" destId="{3DD8C5DF-9022-4EDC-8571-87290B3A724D}" srcOrd="2" destOrd="0" parTransId="{6F02D617-725F-4898-AB63-7ED4CC9CBEE9}" sibTransId="{D3F9F5C4-69CC-499D-891E-A9F24887241F}"/>
    <dgm:cxn modelId="{CC330B2D-43F4-4C65-9B71-BD8D7CB1120D}" type="presOf" srcId="{3DD8C5DF-9022-4EDC-8571-87290B3A724D}" destId="{D63E302E-A667-4DB4-90BC-59CB3EDC49F9}" srcOrd="0" destOrd="0" presId="urn:microsoft.com/office/officeart/2005/8/layout/default"/>
    <dgm:cxn modelId="{3C489796-5A83-44E3-A6AF-9720D309D3E1}" type="presOf" srcId="{EF46CBEF-F592-4C92-A530-B0A1FA8CFF89}" destId="{E2387BD8-8E58-4C2C-9684-3A7E277E676E}" srcOrd="0" destOrd="0" presId="urn:microsoft.com/office/officeart/2005/8/layout/default"/>
    <dgm:cxn modelId="{B32A34F7-059F-4390-BCBD-5A818709B628}" type="presParOf" srcId="{C4A4F21B-28B2-49B7-8107-9997A52CBB2A}" destId="{7E5780FD-6948-441E-80EA-21F236CBF52F}" srcOrd="0" destOrd="0" presId="urn:microsoft.com/office/officeart/2005/8/layout/default"/>
    <dgm:cxn modelId="{3F79C882-ED7F-48FE-990F-00B06DF9B10A}" type="presParOf" srcId="{C4A4F21B-28B2-49B7-8107-9997A52CBB2A}" destId="{626EEB00-B069-490E-A732-12D719E6CAE4}" srcOrd="1" destOrd="0" presId="urn:microsoft.com/office/officeart/2005/8/layout/default"/>
    <dgm:cxn modelId="{C1B6B820-A2E8-4DB4-AE4C-93703DFCCCD8}" type="presParOf" srcId="{C4A4F21B-28B2-49B7-8107-9997A52CBB2A}" destId="{B23EA668-A540-4DFD-84BA-22E8AF16C281}" srcOrd="2" destOrd="0" presId="urn:microsoft.com/office/officeart/2005/8/layout/default"/>
    <dgm:cxn modelId="{01AFAD52-F9CD-418E-A44C-C5205D07B445}" type="presParOf" srcId="{C4A4F21B-28B2-49B7-8107-9997A52CBB2A}" destId="{F899E8D5-9CC1-4053-BF6A-73F101463DDC}" srcOrd="3" destOrd="0" presId="urn:microsoft.com/office/officeart/2005/8/layout/default"/>
    <dgm:cxn modelId="{70F5FCD1-37C3-4693-A100-07F7A96E9EA1}" type="presParOf" srcId="{C4A4F21B-28B2-49B7-8107-9997A52CBB2A}" destId="{D63E302E-A667-4DB4-90BC-59CB3EDC49F9}" srcOrd="4" destOrd="0" presId="urn:microsoft.com/office/officeart/2005/8/layout/default"/>
    <dgm:cxn modelId="{EA8FE7FF-7D5E-459B-B013-26CFD36A10BC}" type="presParOf" srcId="{C4A4F21B-28B2-49B7-8107-9997A52CBB2A}" destId="{638DEFA9-DD38-423E-AADB-ADC11E109C97}" srcOrd="5" destOrd="0" presId="urn:microsoft.com/office/officeart/2005/8/layout/default"/>
    <dgm:cxn modelId="{FB62F8C1-9863-4902-8FE4-09C28775CC32}" type="presParOf" srcId="{C4A4F21B-28B2-49B7-8107-9997A52CBB2A}" destId="{E2387BD8-8E58-4C2C-9684-3A7E277E676E}" srcOrd="6" destOrd="0" presId="urn:microsoft.com/office/officeart/2005/8/layout/default"/>
    <dgm:cxn modelId="{CC74A682-A5CF-4A2D-97E7-9CC391FE05C6}" type="presParOf" srcId="{C4A4F21B-28B2-49B7-8107-9997A52CBB2A}" destId="{CD7A926B-E0E0-4E9A-A1B3-68BF6FF59379}" srcOrd="7" destOrd="0" presId="urn:microsoft.com/office/officeart/2005/8/layout/default"/>
    <dgm:cxn modelId="{10E46D11-4CF7-4279-A69E-BA986BB6B9B8}" type="presParOf" srcId="{C4A4F21B-28B2-49B7-8107-9997A52CBB2A}" destId="{E8009FAE-E478-4563-B744-31C9FB7ED90B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EFC689-E4FC-4B37-BF7A-B38FA1E0E47C}">
      <dgm:prSet phldrT="[Текст]" custT="1"/>
      <dgm:spPr/>
      <dgm:t>
        <a:bodyPr/>
        <a:lstStyle/>
        <a:p>
          <a:r>
            <a:rPr lang="ru-RU" sz="2000" b="1" i="1" dirty="0" smtClean="0"/>
            <a:t>1. Снятие плодородного слоя почвы и его складирование по периметру площадки компостирования</a:t>
          </a:r>
          <a:endParaRPr lang="ru-RU" sz="2000" b="1" i="1" dirty="0"/>
        </a:p>
      </dgm:t>
    </dgm:pt>
    <dgm:pt modelId="{84AC7A3E-3990-4251-8007-816315B9A408}" type="parTrans" cxnId="{82006E84-03BD-40DC-9EF0-2A3B51498E0B}">
      <dgm:prSet/>
      <dgm:spPr/>
      <dgm:t>
        <a:bodyPr/>
        <a:lstStyle/>
        <a:p>
          <a:endParaRPr lang="ru-RU"/>
        </a:p>
      </dgm:t>
    </dgm:pt>
    <dgm:pt modelId="{136AA338-5E2B-4E82-B19B-508993A3E877}" type="sibTrans" cxnId="{82006E84-03BD-40DC-9EF0-2A3B51498E0B}">
      <dgm:prSet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/>
      <dgm:spPr/>
      <dgm:t>
        <a:bodyPr/>
        <a:lstStyle/>
        <a:p>
          <a:r>
            <a:rPr lang="ru-RU" sz="2000" b="1" i="1" dirty="0" smtClean="0"/>
            <a:t>2. Заглубление площадки на глубину гидроизоляционного слоя</a:t>
          </a:r>
          <a:endParaRPr lang="ru-RU" sz="2000" b="1" i="1" dirty="0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3DD8C5DF-9022-4EDC-8571-87290B3A724D}">
      <dgm:prSet phldrT="[Текст]" custT="1"/>
      <dgm:spPr/>
      <dgm:t>
        <a:bodyPr/>
        <a:lstStyle/>
        <a:p>
          <a:r>
            <a:rPr lang="ru-RU" sz="2000" b="1" i="1" dirty="0" smtClean="0"/>
            <a:t>3. Устройство каналов по периметру площадки и установка емкости на пониженных участках для сбора осадков</a:t>
          </a:r>
          <a:endParaRPr lang="ru-RU" sz="2000" b="1" i="1" dirty="0"/>
        </a:p>
      </dgm:t>
    </dgm:pt>
    <dgm:pt modelId="{6F02D617-725F-4898-AB63-7ED4CC9CBEE9}" type="parTrans" cxnId="{94C14539-4242-463E-B518-3ED901278E62}">
      <dgm:prSet/>
      <dgm:spPr/>
      <dgm:t>
        <a:bodyPr/>
        <a:lstStyle/>
        <a:p>
          <a:endParaRPr lang="ru-RU"/>
        </a:p>
      </dgm:t>
    </dgm:pt>
    <dgm:pt modelId="{D3F9F5C4-69CC-499D-891E-A9F24887241F}" type="sibTrans" cxnId="{94C14539-4242-463E-B518-3ED901278E62}">
      <dgm:prSet/>
      <dgm:spPr/>
      <dgm:t>
        <a:bodyPr/>
        <a:lstStyle/>
        <a:p>
          <a:endParaRPr lang="ru-RU"/>
        </a:p>
      </dgm:t>
    </dgm:pt>
    <dgm:pt modelId="{EF46CBEF-F592-4C92-A530-B0A1FA8CFF89}">
      <dgm:prSet phldrT="[Текст]" custT="1"/>
      <dgm:spPr/>
      <dgm:t>
        <a:bodyPr/>
        <a:lstStyle/>
        <a:p>
          <a:r>
            <a:rPr lang="ru-RU" sz="2000" b="1" i="1" dirty="0" smtClean="0"/>
            <a:t>4. Посадка деревьев и кустарников по внешнему периметру водосборных каналов</a:t>
          </a:r>
          <a:endParaRPr lang="ru-RU" sz="2000" b="1" i="1" dirty="0"/>
        </a:p>
      </dgm:t>
    </dgm:pt>
    <dgm:pt modelId="{1860559D-3096-4C44-9A05-AF8BB132FA5E}" type="parTrans" cxnId="{5ED7362A-BA54-445D-BE66-4AF970EDC211}">
      <dgm:prSet/>
      <dgm:spPr/>
      <dgm:t>
        <a:bodyPr/>
        <a:lstStyle/>
        <a:p>
          <a:endParaRPr lang="ru-RU"/>
        </a:p>
      </dgm:t>
    </dgm:pt>
    <dgm:pt modelId="{F4FB9E96-99AD-46C5-9313-E2E8A9E4CD66}" type="sibTrans" cxnId="{5ED7362A-BA54-445D-BE66-4AF970EDC211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80FD-6948-441E-80EA-21F236CBF52F}" type="pres">
      <dgm:prSet presAssocID="{46EFC689-E4FC-4B37-BF7A-B38FA1E0E47C}" presName="node" presStyleLbl="node1" presStyleIdx="0" presStyleCnt="4" custScaleX="113940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EB00-B069-490E-A732-12D719E6CAE4}" type="pres">
      <dgm:prSet presAssocID="{136AA338-5E2B-4E82-B19B-508993A3E877}" presName="sibTrans" presStyleCnt="0"/>
      <dgm:spPr/>
    </dgm:pt>
    <dgm:pt modelId="{B23EA668-A540-4DFD-84BA-22E8AF16C281}" type="pres">
      <dgm:prSet presAssocID="{B6158234-7A09-4835-B9FC-8EBF111C2DC5}" presName="node" presStyleLbl="node1" presStyleIdx="1" presStyleCnt="4" custScaleX="110778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9E8D5-9CC1-4053-BF6A-73F101463DDC}" type="pres">
      <dgm:prSet presAssocID="{BE0DE6F6-EFDA-4C40-854C-4BC064661EFE}" presName="sibTrans" presStyleCnt="0"/>
      <dgm:spPr/>
    </dgm:pt>
    <dgm:pt modelId="{D63E302E-A667-4DB4-90BC-59CB3EDC49F9}" type="pres">
      <dgm:prSet presAssocID="{3DD8C5DF-9022-4EDC-8571-87290B3A724D}" presName="node" presStyleLbl="node1" presStyleIdx="2" presStyleCnt="4" custScaleX="113940" custScaleY="136701" custLinFactNeighborX="-417" custLinFactNeighborY="-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DEFA9-DD38-423E-AADB-ADC11E109C97}" type="pres">
      <dgm:prSet presAssocID="{D3F9F5C4-69CC-499D-891E-A9F24887241F}" presName="sibTrans" presStyleCnt="0"/>
      <dgm:spPr/>
    </dgm:pt>
    <dgm:pt modelId="{E2387BD8-8E58-4C2C-9684-3A7E277E676E}" type="pres">
      <dgm:prSet presAssocID="{EF46CBEF-F592-4C92-A530-B0A1FA8CFF89}" presName="node" presStyleLbl="node1" presStyleIdx="3" presStyleCnt="4" custScaleX="110778" custScaleY="14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1BC73-EDF3-48D2-842E-D57C8118639A}" type="presOf" srcId="{EF46CBEF-F592-4C92-A530-B0A1FA8CFF89}" destId="{E2387BD8-8E58-4C2C-9684-3A7E277E676E}" srcOrd="0" destOrd="0" presId="urn:microsoft.com/office/officeart/2005/8/layout/default"/>
    <dgm:cxn modelId="{36701F2B-55C3-41E8-A69D-B4D8E33A1F9E}" srcId="{9186760D-D677-4C6E-B6FF-F2AC8A21E6CC}" destId="{B6158234-7A09-4835-B9FC-8EBF111C2DC5}" srcOrd="1" destOrd="0" parTransId="{79998A4A-4718-4F47-928A-DE0F70699D2A}" sibTransId="{BE0DE6F6-EFDA-4C40-854C-4BC064661EFE}"/>
    <dgm:cxn modelId="{4F40F804-6FD5-4ACE-B89A-12FFF2C5258F}" type="presOf" srcId="{9186760D-D677-4C6E-B6FF-F2AC8A21E6CC}" destId="{C4A4F21B-28B2-49B7-8107-9997A52CBB2A}" srcOrd="0" destOrd="0" presId="urn:microsoft.com/office/officeart/2005/8/layout/default"/>
    <dgm:cxn modelId="{5ED7362A-BA54-445D-BE66-4AF970EDC211}" srcId="{9186760D-D677-4C6E-B6FF-F2AC8A21E6CC}" destId="{EF46CBEF-F592-4C92-A530-B0A1FA8CFF89}" srcOrd="3" destOrd="0" parTransId="{1860559D-3096-4C44-9A05-AF8BB132FA5E}" sibTransId="{F4FB9E96-99AD-46C5-9313-E2E8A9E4CD66}"/>
    <dgm:cxn modelId="{52CBE42E-005D-41E1-8BA8-2D3FCEF09081}" type="presOf" srcId="{B6158234-7A09-4835-B9FC-8EBF111C2DC5}" destId="{B23EA668-A540-4DFD-84BA-22E8AF16C281}" srcOrd="0" destOrd="0" presId="urn:microsoft.com/office/officeart/2005/8/layout/default"/>
    <dgm:cxn modelId="{82006E84-03BD-40DC-9EF0-2A3B51498E0B}" srcId="{9186760D-D677-4C6E-B6FF-F2AC8A21E6CC}" destId="{46EFC689-E4FC-4B37-BF7A-B38FA1E0E47C}" srcOrd="0" destOrd="0" parTransId="{84AC7A3E-3990-4251-8007-816315B9A408}" sibTransId="{136AA338-5E2B-4E82-B19B-508993A3E877}"/>
    <dgm:cxn modelId="{230004BA-399B-45B9-82D5-6956B0F32109}" type="presOf" srcId="{46EFC689-E4FC-4B37-BF7A-B38FA1E0E47C}" destId="{7E5780FD-6948-441E-80EA-21F236CBF52F}" srcOrd="0" destOrd="0" presId="urn:microsoft.com/office/officeart/2005/8/layout/default"/>
    <dgm:cxn modelId="{94C14539-4242-463E-B518-3ED901278E62}" srcId="{9186760D-D677-4C6E-B6FF-F2AC8A21E6CC}" destId="{3DD8C5DF-9022-4EDC-8571-87290B3A724D}" srcOrd="2" destOrd="0" parTransId="{6F02D617-725F-4898-AB63-7ED4CC9CBEE9}" sibTransId="{D3F9F5C4-69CC-499D-891E-A9F24887241F}"/>
    <dgm:cxn modelId="{6CC63061-8019-47A1-9E2A-DE9C282B9CDB}" type="presOf" srcId="{3DD8C5DF-9022-4EDC-8571-87290B3A724D}" destId="{D63E302E-A667-4DB4-90BC-59CB3EDC49F9}" srcOrd="0" destOrd="0" presId="urn:microsoft.com/office/officeart/2005/8/layout/default"/>
    <dgm:cxn modelId="{DC7EA4B0-76A3-4697-95E7-8301F855FBF9}" type="presParOf" srcId="{C4A4F21B-28B2-49B7-8107-9997A52CBB2A}" destId="{7E5780FD-6948-441E-80EA-21F236CBF52F}" srcOrd="0" destOrd="0" presId="urn:microsoft.com/office/officeart/2005/8/layout/default"/>
    <dgm:cxn modelId="{B15B7D6A-C6E6-4CBD-A869-618C1F610150}" type="presParOf" srcId="{C4A4F21B-28B2-49B7-8107-9997A52CBB2A}" destId="{626EEB00-B069-490E-A732-12D719E6CAE4}" srcOrd="1" destOrd="0" presId="urn:microsoft.com/office/officeart/2005/8/layout/default"/>
    <dgm:cxn modelId="{3BEC5880-D5C2-474F-A580-85239BA62C48}" type="presParOf" srcId="{C4A4F21B-28B2-49B7-8107-9997A52CBB2A}" destId="{B23EA668-A540-4DFD-84BA-22E8AF16C281}" srcOrd="2" destOrd="0" presId="urn:microsoft.com/office/officeart/2005/8/layout/default"/>
    <dgm:cxn modelId="{2A0F3DF6-2C97-4E0B-B033-2E2C37E2EA26}" type="presParOf" srcId="{C4A4F21B-28B2-49B7-8107-9997A52CBB2A}" destId="{F899E8D5-9CC1-4053-BF6A-73F101463DDC}" srcOrd="3" destOrd="0" presId="urn:microsoft.com/office/officeart/2005/8/layout/default"/>
    <dgm:cxn modelId="{1CCFCAFC-DA13-41DD-9816-1B404944C27E}" type="presParOf" srcId="{C4A4F21B-28B2-49B7-8107-9997A52CBB2A}" destId="{D63E302E-A667-4DB4-90BC-59CB3EDC49F9}" srcOrd="4" destOrd="0" presId="urn:microsoft.com/office/officeart/2005/8/layout/default"/>
    <dgm:cxn modelId="{0D64BFF5-30DB-417F-9307-1ED3A19DAF84}" type="presParOf" srcId="{C4A4F21B-28B2-49B7-8107-9997A52CBB2A}" destId="{638DEFA9-DD38-423E-AADB-ADC11E109C97}" srcOrd="5" destOrd="0" presId="urn:microsoft.com/office/officeart/2005/8/layout/default"/>
    <dgm:cxn modelId="{672CFBE2-93D3-4F18-BB4A-AB55284C2C11}" type="presParOf" srcId="{C4A4F21B-28B2-49B7-8107-9997A52CBB2A}" destId="{E2387BD8-8E58-4C2C-9684-3A7E277E676E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86760D-D677-4C6E-B6FF-F2AC8A21E6C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EFC689-E4FC-4B37-BF7A-B38FA1E0E47C}">
      <dgm:prSet phldrT="[Текст]" custT="1"/>
      <dgm:spPr/>
      <dgm:t>
        <a:bodyPr/>
        <a:lstStyle/>
        <a:p>
          <a:r>
            <a:rPr lang="ru-RU" sz="2000" b="1" i="1" dirty="0" smtClean="0"/>
            <a:t>1. на глиняном замке или </a:t>
          </a:r>
          <a:r>
            <a:rPr lang="ru-RU" sz="2000" b="1" i="1" dirty="0" err="1" smtClean="0"/>
            <a:t>геомембране</a:t>
          </a:r>
          <a:endParaRPr lang="ru-RU" sz="2000" b="1" i="1" dirty="0"/>
        </a:p>
      </dgm:t>
    </dgm:pt>
    <dgm:pt modelId="{84AC7A3E-3990-4251-8007-816315B9A408}" type="parTrans" cxnId="{82006E84-03BD-40DC-9EF0-2A3B51498E0B}">
      <dgm:prSet/>
      <dgm:spPr/>
      <dgm:t>
        <a:bodyPr/>
        <a:lstStyle/>
        <a:p>
          <a:endParaRPr lang="ru-RU"/>
        </a:p>
      </dgm:t>
    </dgm:pt>
    <dgm:pt modelId="{136AA338-5E2B-4E82-B19B-508993A3E877}" type="sibTrans" cxnId="{82006E84-03BD-40DC-9EF0-2A3B51498E0B}">
      <dgm:prSet/>
      <dgm:spPr/>
      <dgm:t>
        <a:bodyPr/>
        <a:lstStyle/>
        <a:p>
          <a:endParaRPr lang="ru-RU"/>
        </a:p>
      </dgm:t>
    </dgm:pt>
    <dgm:pt modelId="{B6158234-7A09-4835-B9FC-8EBF111C2DC5}">
      <dgm:prSet phldrT="[Текст]" custT="1"/>
      <dgm:spPr/>
      <dgm:t>
        <a:bodyPr/>
        <a:lstStyle/>
        <a:p>
          <a:r>
            <a:rPr lang="ru-RU" sz="2000" b="1" i="1" dirty="0" smtClean="0"/>
            <a:t>2. на глубину 3 метра (при больших объемах глубина может достигать 4-5 метров) </a:t>
          </a:r>
          <a:endParaRPr lang="ru-RU" sz="2000" b="1" i="1" dirty="0"/>
        </a:p>
      </dgm:t>
    </dgm:pt>
    <dgm:pt modelId="{79998A4A-4718-4F47-928A-DE0F70699D2A}" type="parTrans" cxnId="{36701F2B-55C3-41E8-A69D-B4D8E33A1F9E}">
      <dgm:prSet/>
      <dgm:spPr/>
      <dgm:t>
        <a:bodyPr/>
        <a:lstStyle/>
        <a:p>
          <a:endParaRPr lang="ru-RU"/>
        </a:p>
      </dgm:t>
    </dgm:pt>
    <dgm:pt modelId="{BE0DE6F6-EFDA-4C40-854C-4BC064661EFE}" type="sibTrans" cxnId="{36701F2B-55C3-41E8-A69D-B4D8E33A1F9E}">
      <dgm:prSet/>
      <dgm:spPr/>
      <dgm:t>
        <a:bodyPr/>
        <a:lstStyle/>
        <a:p>
          <a:endParaRPr lang="ru-RU"/>
        </a:p>
      </dgm:t>
    </dgm:pt>
    <dgm:pt modelId="{3DD8C5DF-9022-4EDC-8571-87290B3A724D}">
      <dgm:prSet phldrT="[Текст]" custT="1"/>
      <dgm:spPr/>
      <dgm:t>
        <a:bodyPr/>
        <a:lstStyle/>
        <a:p>
          <a:r>
            <a:rPr lang="ru-RU" sz="2000" b="1" i="1" dirty="0" smtClean="0"/>
            <a:t>3. со скошенными углами 110-115  ͦ, чтобы предотвратить сдвиги </a:t>
          </a:r>
          <a:r>
            <a:rPr lang="ru-RU" sz="2000" b="1" i="1" dirty="0" err="1" smtClean="0"/>
            <a:t>геомембраны</a:t>
          </a:r>
          <a:endParaRPr lang="ru-RU" sz="2000" b="1" i="1" dirty="0"/>
        </a:p>
      </dgm:t>
    </dgm:pt>
    <dgm:pt modelId="{6F02D617-725F-4898-AB63-7ED4CC9CBEE9}" type="parTrans" cxnId="{94C14539-4242-463E-B518-3ED901278E62}">
      <dgm:prSet/>
      <dgm:spPr/>
      <dgm:t>
        <a:bodyPr/>
        <a:lstStyle/>
        <a:p>
          <a:endParaRPr lang="ru-RU"/>
        </a:p>
      </dgm:t>
    </dgm:pt>
    <dgm:pt modelId="{D3F9F5C4-69CC-499D-891E-A9F24887241F}" type="sibTrans" cxnId="{94C14539-4242-463E-B518-3ED901278E62}">
      <dgm:prSet/>
      <dgm:spPr/>
      <dgm:t>
        <a:bodyPr/>
        <a:lstStyle/>
        <a:p>
          <a:endParaRPr lang="ru-RU"/>
        </a:p>
      </dgm:t>
    </dgm:pt>
    <dgm:pt modelId="{C4A4F21B-28B2-49B7-8107-9997A52CBB2A}" type="pres">
      <dgm:prSet presAssocID="{9186760D-D677-4C6E-B6FF-F2AC8A21E6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80FD-6948-441E-80EA-21F236CBF52F}" type="pres">
      <dgm:prSet presAssocID="{46EFC689-E4FC-4B37-BF7A-B38FA1E0E47C}" presName="node" presStyleLbl="node1" presStyleIdx="0" presStyleCnt="3" custScaleX="113940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EB00-B069-490E-A732-12D719E6CAE4}" type="pres">
      <dgm:prSet presAssocID="{136AA338-5E2B-4E82-B19B-508993A3E877}" presName="sibTrans" presStyleCnt="0"/>
      <dgm:spPr/>
    </dgm:pt>
    <dgm:pt modelId="{B23EA668-A540-4DFD-84BA-22E8AF16C281}" type="pres">
      <dgm:prSet presAssocID="{B6158234-7A09-4835-B9FC-8EBF111C2DC5}" presName="node" presStyleLbl="node1" presStyleIdx="1" presStyleCnt="3" custScaleX="110778" custScaleY="13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9E8D5-9CC1-4053-BF6A-73F101463DDC}" type="pres">
      <dgm:prSet presAssocID="{BE0DE6F6-EFDA-4C40-854C-4BC064661EFE}" presName="sibTrans" presStyleCnt="0"/>
      <dgm:spPr/>
    </dgm:pt>
    <dgm:pt modelId="{D63E302E-A667-4DB4-90BC-59CB3EDC49F9}" type="pres">
      <dgm:prSet presAssocID="{3DD8C5DF-9022-4EDC-8571-87290B3A724D}" presName="node" presStyleLbl="node1" presStyleIdx="2" presStyleCnt="3" custScaleX="113940" custScaleY="136701" custLinFactNeighborX="-417" custLinFactNeighborY="-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21D6B-D413-4775-9FB6-4B5B049300C3}" type="presOf" srcId="{9186760D-D677-4C6E-B6FF-F2AC8A21E6CC}" destId="{C4A4F21B-28B2-49B7-8107-9997A52CBB2A}" srcOrd="0" destOrd="0" presId="urn:microsoft.com/office/officeart/2005/8/layout/default"/>
    <dgm:cxn modelId="{36701F2B-55C3-41E8-A69D-B4D8E33A1F9E}" srcId="{9186760D-D677-4C6E-B6FF-F2AC8A21E6CC}" destId="{B6158234-7A09-4835-B9FC-8EBF111C2DC5}" srcOrd="1" destOrd="0" parTransId="{79998A4A-4718-4F47-928A-DE0F70699D2A}" sibTransId="{BE0DE6F6-EFDA-4C40-854C-4BC064661EFE}"/>
    <dgm:cxn modelId="{72ABE2FB-35B2-4479-84BB-F87E40FC2617}" type="presOf" srcId="{3DD8C5DF-9022-4EDC-8571-87290B3A724D}" destId="{D63E302E-A667-4DB4-90BC-59CB3EDC49F9}" srcOrd="0" destOrd="0" presId="urn:microsoft.com/office/officeart/2005/8/layout/default"/>
    <dgm:cxn modelId="{82006E84-03BD-40DC-9EF0-2A3B51498E0B}" srcId="{9186760D-D677-4C6E-B6FF-F2AC8A21E6CC}" destId="{46EFC689-E4FC-4B37-BF7A-B38FA1E0E47C}" srcOrd="0" destOrd="0" parTransId="{84AC7A3E-3990-4251-8007-816315B9A408}" sibTransId="{136AA338-5E2B-4E82-B19B-508993A3E877}"/>
    <dgm:cxn modelId="{94C14539-4242-463E-B518-3ED901278E62}" srcId="{9186760D-D677-4C6E-B6FF-F2AC8A21E6CC}" destId="{3DD8C5DF-9022-4EDC-8571-87290B3A724D}" srcOrd="2" destOrd="0" parTransId="{6F02D617-725F-4898-AB63-7ED4CC9CBEE9}" sibTransId="{D3F9F5C4-69CC-499D-891E-A9F24887241F}"/>
    <dgm:cxn modelId="{D819A6E0-1388-4CEE-B4D0-D655456B879F}" type="presOf" srcId="{B6158234-7A09-4835-B9FC-8EBF111C2DC5}" destId="{B23EA668-A540-4DFD-84BA-22E8AF16C281}" srcOrd="0" destOrd="0" presId="urn:microsoft.com/office/officeart/2005/8/layout/default"/>
    <dgm:cxn modelId="{20D05AEA-4906-45A1-B86B-AD2D117E1219}" type="presOf" srcId="{46EFC689-E4FC-4B37-BF7A-B38FA1E0E47C}" destId="{7E5780FD-6948-441E-80EA-21F236CBF52F}" srcOrd="0" destOrd="0" presId="urn:microsoft.com/office/officeart/2005/8/layout/default"/>
    <dgm:cxn modelId="{0FD3CBE1-B019-4513-A025-0F6D26023CA5}" type="presParOf" srcId="{C4A4F21B-28B2-49B7-8107-9997A52CBB2A}" destId="{7E5780FD-6948-441E-80EA-21F236CBF52F}" srcOrd="0" destOrd="0" presId="urn:microsoft.com/office/officeart/2005/8/layout/default"/>
    <dgm:cxn modelId="{0A5444EE-1ED1-463D-A4AA-64481B82D95E}" type="presParOf" srcId="{C4A4F21B-28B2-49B7-8107-9997A52CBB2A}" destId="{626EEB00-B069-490E-A732-12D719E6CAE4}" srcOrd="1" destOrd="0" presId="urn:microsoft.com/office/officeart/2005/8/layout/default"/>
    <dgm:cxn modelId="{8E282652-5543-4DF9-A37D-A7F0EA493911}" type="presParOf" srcId="{C4A4F21B-28B2-49B7-8107-9997A52CBB2A}" destId="{B23EA668-A540-4DFD-84BA-22E8AF16C281}" srcOrd="2" destOrd="0" presId="urn:microsoft.com/office/officeart/2005/8/layout/default"/>
    <dgm:cxn modelId="{082DCA9B-0D1F-4ACE-9C4E-6E3849E0B9D2}" type="presParOf" srcId="{C4A4F21B-28B2-49B7-8107-9997A52CBB2A}" destId="{F899E8D5-9CC1-4053-BF6A-73F101463DDC}" srcOrd="3" destOrd="0" presId="urn:microsoft.com/office/officeart/2005/8/layout/default"/>
    <dgm:cxn modelId="{6426F631-DF30-4FF8-B877-06C0E9B57784}" type="presParOf" srcId="{C4A4F21B-28B2-49B7-8107-9997A52CBB2A}" destId="{D63E302E-A667-4DB4-90BC-59CB3EDC49F9}" srcOrd="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C7C34-D9D9-4FD0-BA58-D18CF14885A2}">
      <dsp:nvSpPr>
        <dsp:cNvPr id="0" name=""/>
        <dsp:cNvSpPr/>
      </dsp:nvSpPr>
      <dsp:spPr>
        <a:xfrm>
          <a:off x="144014" y="936108"/>
          <a:ext cx="3298194" cy="7005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сапрофитные            (не болезнетворные)</a:t>
          </a:r>
          <a:endParaRPr lang="ru-RU" sz="2400" b="1" i="1" kern="1200" dirty="0"/>
        </a:p>
      </dsp:txBody>
      <dsp:txXfrm>
        <a:off x="144014" y="936108"/>
        <a:ext cx="3298194" cy="700537"/>
      </dsp:txXfrm>
    </dsp:sp>
    <dsp:sp modelId="{B23EA668-A540-4DFD-84BA-22E8AF16C281}">
      <dsp:nvSpPr>
        <dsp:cNvPr id="0" name=""/>
        <dsp:cNvSpPr/>
      </dsp:nvSpPr>
      <dsp:spPr>
        <a:xfrm rot="10800000" flipV="1">
          <a:off x="648068" y="0"/>
          <a:ext cx="6047102" cy="745866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Микроорганизмы вторичных продуктов животноводства:</a:t>
          </a:r>
          <a:endParaRPr lang="ru-RU" sz="2400" b="1" i="1" kern="1200" dirty="0"/>
        </a:p>
      </dsp:txBody>
      <dsp:txXfrm rot="10800000" flipV="1">
        <a:off x="648068" y="0"/>
        <a:ext cx="6047102" cy="745866"/>
      </dsp:txXfrm>
    </dsp:sp>
    <dsp:sp modelId="{55834D38-2071-4E58-B3F1-E10B104A66AB}">
      <dsp:nvSpPr>
        <dsp:cNvPr id="0" name=""/>
        <dsp:cNvSpPr/>
      </dsp:nvSpPr>
      <dsp:spPr>
        <a:xfrm>
          <a:off x="3744420" y="936100"/>
          <a:ext cx="3289368" cy="700537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патогенные (болезнетворные)</a:t>
          </a:r>
          <a:endParaRPr lang="ru-RU" sz="2400" b="1" i="1" kern="1200" dirty="0"/>
        </a:p>
      </dsp:txBody>
      <dsp:txXfrm>
        <a:off x="3744420" y="936100"/>
        <a:ext cx="3289368" cy="7005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EA668-A540-4DFD-84BA-22E8AF16C281}">
      <dsp:nvSpPr>
        <dsp:cNvPr id="0" name=""/>
        <dsp:cNvSpPr/>
      </dsp:nvSpPr>
      <dsp:spPr>
        <a:xfrm rot="10800000" flipV="1">
          <a:off x="936098" y="3"/>
          <a:ext cx="5354528" cy="359735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Заболевания:</a:t>
          </a:r>
          <a:endParaRPr lang="ru-RU" sz="2400" b="1" i="1" kern="1200" dirty="0"/>
        </a:p>
      </dsp:txBody>
      <dsp:txXfrm rot="10800000" flipV="1">
        <a:off x="936098" y="3"/>
        <a:ext cx="5354528" cy="359735"/>
      </dsp:txXfrm>
    </dsp:sp>
    <dsp:sp modelId="{B0D468FD-69F4-44BF-B058-1C3B834FA2E6}">
      <dsp:nvSpPr>
        <dsp:cNvPr id="0" name=""/>
        <dsp:cNvSpPr/>
      </dsp:nvSpPr>
      <dsp:spPr>
        <a:xfrm>
          <a:off x="4824531" y="720081"/>
          <a:ext cx="1878551" cy="112713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вирусные</a:t>
          </a:r>
          <a:endParaRPr lang="ru-RU" sz="2400" b="1" i="1" kern="1200" dirty="0"/>
        </a:p>
      </dsp:txBody>
      <dsp:txXfrm>
        <a:off x="4824531" y="720081"/>
        <a:ext cx="1878551" cy="1127130"/>
      </dsp:txXfrm>
    </dsp:sp>
    <dsp:sp modelId="{9618C884-0FE3-4406-A8BD-C9F2BCBD393C}">
      <dsp:nvSpPr>
        <dsp:cNvPr id="0" name=""/>
        <dsp:cNvSpPr/>
      </dsp:nvSpPr>
      <dsp:spPr>
        <a:xfrm>
          <a:off x="360031" y="792090"/>
          <a:ext cx="1878551" cy="112713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бактериальные</a:t>
          </a:r>
          <a:endParaRPr lang="ru-RU" sz="1800" b="1" i="1" kern="1200" dirty="0"/>
        </a:p>
      </dsp:txBody>
      <dsp:txXfrm>
        <a:off x="360031" y="792090"/>
        <a:ext cx="1878551" cy="1127130"/>
      </dsp:txXfrm>
    </dsp:sp>
    <dsp:sp modelId="{8FC35137-8B0E-49AF-8D91-2EC73D68C384}">
      <dsp:nvSpPr>
        <dsp:cNvPr id="0" name=""/>
        <dsp:cNvSpPr/>
      </dsp:nvSpPr>
      <dsp:spPr>
        <a:xfrm>
          <a:off x="2664300" y="551070"/>
          <a:ext cx="1878551" cy="889092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грибковые</a:t>
          </a:r>
          <a:endParaRPr lang="ru-RU" sz="2400" b="1" i="1" kern="1200" dirty="0"/>
        </a:p>
      </dsp:txBody>
      <dsp:txXfrm>
        <a:off x="2664300" y="551070"/>
        <a:ext cx="1878551" cy="889092"/>
      </dsp:txXfrm>
    </dsp:sp>
    <dsp:sp modelId="{440E5CAA-03F7-44EB-9B04-2CE9888BAC65}">
      <dsp:nvSpPr>
        <dsp:cNvPr id="0" name=""/>
        <dsp:cNvSpPr/>
      </dsp:nvSpPr>
      <dsp:spPr>
        <a:xfrm>
          <a:off x="2664300" y="1609173"/>
          <a:ext cx="1878551" cy="112713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протозойные</a:t>
          </a:r>
          <a:r>
            <a:rPr lang="ru-RU" sz="1800" b="1" i="1" kern="1200" dirty="0" smtClean="0"/>
            <a:t> инфекционные болезни</a:t>
          </a:r>
          <a:endParaRPr lang="ru-RU" sz="1800" b="1" i="1" kern="1200" dirty="0"/>
        </a:p>
      </dsp:txBody>
      <dsp:txXfrm>
        <a:off x="2664300" y="1609173"/>
        <a:ext cx="1878551" cy="11271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80FD-6948-441E-80EA-21F236CBF52F}">
      <dsp:nvSpPr>
        <dsp:cNvPr id="0" name=""/>
        <dsp:cNvSpPr/>
      </dsp:nvSpPr>
      <dsp:spPr>
        <a:xfrm>
          <a:off x="0" y="216026"/>
          <a:ext cx="2320989" cy="1903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1. Обогащает почву питательными элементами и углекислым газом</a:t>
          </a:r>
          <a:endParaRPr lang="ru-RU" sz="2300" b="1" i="1" kern="1200" dirty="0"/>
        </a:p>
      </dsp:txBody>
      <dsp:txXfrm>
        <a:off x="0" y="216026"/>
        <a:ext cx="2320989" cy="1903689"/>
      </dsp:txXfrm>
    </dsp:sp>
    <dsp:sp modelId="{B23EA668-A540-4DFD-84BA-22E8AF16C281}">
      <dsp:nvSpPr>
        <dsp:cNvPr id="0" name=""/>
        <dsp:cNvSpPr/>
      </dsp:nvSpPr>
      <dsp:spPr>
        <a:xfrm>
          <a:off x="2553089" y="216026"/>
          <a:ext cx="2320989" cy="1903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2. Улучшает физико-химические свойства почв</a:t>
          </a:r>
          <a:endParaRPr lang="ru-RU" sz="2400" b="1" i="1" kern="1200" dirty="0"/>
        </a:p>
      </dsp:txBody>
      <dsp:txXfrm>
        <a:off x="2553089" y="216026"/>
        <a:ext cx="2320989" cy="1903689"/>
      </dsp:txXfrm>
    </dsp:sp>
    <dsp:sp modelId="{D63E302E-A667-4DB4-90BC-59CB3EDC49F9}">
      <dsp:nvSpPr>
        <dsp:cNvPr id="0" name=""/>
        <dsp:cNvSpPr/>
      </dsp:nvSpPr>
      <dsp:spPr>
        <a:xfrm>
          <a:off x="5106177" y="216026"/>
          <a:ext cx="2320989" cy="1903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3. Повышает ёмкость поглощения и </a:t>
          </a:r>
          <a:r>
            <a:rPr lang="ru-RU" sz="2300" b="1" i="1" kern="1200" dirty="0" err="1" smtClean="0"/>
            <a:t>буферность</a:t>
          </a:r>
          <a:r>
            <a:rPr lang="ru-RU" sz="2300" b="1" i="1" kern="1200" dirty="0" smtClean="0"/>
            <a:t> почв</a:t>
          </a:r>
          <a:endParaRPr lang="ru-RU" sz="2300" b="1" i="1" kern="1200" dirty="0"/>
        </a:p>
      </dsp:txBody>
      <dsp:txXfrm>
        <a:off x="5106177" y="216026"/>
        <a:ext cx="2320989" cy="1903689"/>
      </dsp:txXfrm>
    </dsp:sp>
    <dsp:sp modelId="{E2387BD8-8E58-4C2C-9684-3A7E277E676E}">
      <dsp:nvSpPr>
        <dsp:cNvPr id="0" name=""/>
        <dsp:cNvSpPr/>
      </dsp:nvSpPr>
      <dsp:spPr>
        <a:xfrm>
          <a:off x="0" y="2351815"/>
          <a:ext cx="2320989" cy="18246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4. Улучшает </a:t>
          </a:r>
          <a:r>
            <a:rPr lang="ru-RU" sz="2000" b="1" i="1" kern="1200" dirty="0" err="1" smtClean="0"/>
            <a:t>окультуренность</a:t>
          </a:r>
          <a:r>
            <a:rPr lang="ru-RU" sz="2000" b="1" i="1" kern="1200" dirty="0" smtClean="0"/>
            <a:t> почв</a:t>
          </a:r>
          <a:endParaRPr lang="ru-RU" sz="2000" b="1" i="1" kern="1200" dirty="0"/>
        </a:p>
      </dsp:txBody>
      <dsp:txXfrm>
        <a:off x="0" y="2351815"/>
        <a:ext cx="2320989" cy="1824646"/>
      </dsp:txXfrm>
    </dsp:sp>
    <dsp:sp modelId="{E8009FAE-E478-4563-B744-31C9FB7ED90B}">
      <dsp:nvSpPr>
        <dsp:cNvPr id="0" name=""/>
        <dsp:cNvSpPr/>
      </dsp:nvSpPr>
      <dsp:spPr>
        <a:xfrm>
          <a:off x="2553089" y="2351815"/>
          <a:ext cx="2320989" cy="18246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5. Повышает урожайность культур и качество сельскохозяйственной продукции</a:t>
          </a:r>
          <a:endParaRPr lang="ru-RU" sz="1700" b="1" i="1" kern="1200" dirty="0"/>
        </a:p>
      </dsp:txBody>
      <dsp:txXfrm>
        <a:off x="2553089" y="2351815"/>
        <a:ext cx="2320989" cy="1824646"/>
      </dsp:txXfrm>
    </dsp:sp>
    <dsp:sp modelId="{1EE1342A-A65F-4322-B7E8-03F23ABB4779}">
      <dsp:nvSpPr>
        <dsp:cNvPr id="0" name=""/>
        <dsp:cNvSpPr/>
      </dsp:nvSpPr>
      <dsp:spPr>
        <a:xfrm>
          <a:off x="5106177" y="2351815"/>
          <a:ext cx="2320989" cy="18246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6. Улучшает водный  и воздушный режим почвы</a:t>
          </a:r>
          <a:endParaRPr lang="ru-RU" sz="2400" b="1" i="1" kern="1200" dirty="0"/>
        </a:p>
      </dsp:txBody>
      <dsp:txXfrm>
        <a:off x="5106177" y="2351815"/>
        <a:ext cx="2320989" cy="18246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80FD-6948-441E-80EA-21F236CBF52F}">
      <dsp:nvSpPr>
        <dsp:cNvPr id="0" name=""/>
        <dsp:cNvSpPr/>
      </dsp:nvSpPr>
      <dsp:spPr>
        <a:xfrm>
          <a:off x="1196579" y="2219"/>
          <a:ext cx="2397147" cy="19661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В среднем одна площадка рассчитывалась на 300 голов КРС</a:t>
          </a:r>
          <a:endParaRPr lang="ru-RU" sz="2000" b="1" i="1" kern="1200" dirty="0"/>
        </a:p>
      </dsp:txBody>
      <dsp:txXfrm>
        <a:off x="1196579" y="2219"/>
        <a:ext cx="2397147" cy="1966154"/>
      </dsp:txXfrm>
    </dsp:sp>
    <dsp:sp modelId="{B23EA668-A540-4DFD-84BA-22E8AF16C281}">
      <dsp:nvSpPr>
        <dsp:cNvPr id="0" name=""/>
        <dsp:cNvSpPr/>
      </dsp:nvSpPr>
      <dsp:spPr>
        <a:xfrm>
          <a:off x="3833441" y="2219"/>
          <a:ext cx="2397147" cy="19661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Средний выход навоза  с одной головы КРС –             8 тонн в год</a:t>
          </a:r>
          <a:endParaRPr lang="ru-RU" sz="2000" b="1" i="1" kern="1200" dirty="0"/>
        </a:p>
      </dsp:txBody>
      <dsp:txXfrm>
        <a:off x="3833441" y="2219"/>
        <a:ext cx="2397147" cy="1966154"/>
      </dsp:txXfrm>
    </dsp:sp>
    <dsp:sp modelId="{D63E302E-A667-4DB4-90BC-59CB3EDC49F9}">
      <dsp:nvSpPr>
        <dsp:cNvPr id="0" name=""/>
        <dsp:cNvSpPr/>
      </dsp:nvSpPr>
      <dsp:spPr>
        <a:xfrm>
          <a:off x="2448273" y="2160237"/>
          <a:ext cx="2397147" cy="19661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Предварительно по Иркутской области потребуется подготовить 593 площадки</a:t>
          </a:r>
          <a:endParaRPr lang="ru-RU" sz="2000" b="1" i="1" kern="1200" dirty="0"/>
        </a:p>
      </dsp:txBody>
      <dsp:txXfrm>
        <a:off x="2448273" y="2160237"/>
        <a:ext cx="2397147" cy="19661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80FD-6948-441E-80EA-21F236CBF52F}">
      <dsp:nvSpPr>
        <dsp:cNvPr id="0" name=""/>
        <dsp:cNvSpPr/>
      </dsp:nvSpPr>
      <dsp:spPr>
        <a:xfrm>
          <a:off x="0" y="2185319"/>
          <a:ext cx="3480073" cy="8401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на глиняном основании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750 000 руб.</a:t>
          </a:r>
          <a:endParaRPr lang="ru-RU" sz="2000" b="1" i="1" kern="1200" dirty="0"/>
        </a:p>
      </dsp:txBody>
      <dsp:txXfrm>
        <a:off x="0" y="2185319"/>
        <a:ext cx="3480073" cy="840190"/>
      </dsp:txXfrm>
    </dsp:sp>
    <dsp:sp modelId="{B23EA668-A540-4DFD-84BA-22E8AF16C281}">
      <dsp:nvSpPr>
        <dsp:cNvPr id="0" name=""/>
        <dsp:cNvSpPr/>
      </dsp:nvSpPr>
      <dsp:spPr>
        <a:xfrm>
          <a:off x="4176445" y="2160253"/>
          <a:ext cx="3140652" cy="8645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на </a:t>
          </a:r>
          <a:r>
            <a:rPr lang="ru-RU" sz="2000" b="1" i="1" kern="1200" dirty="0" err="1" smtClean="0"/>
            <a:t>геомембране</a:t>
          </a:r>
          <a:endParaRPr lang="ru-RU" sz="2000" b="1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2 220 000 руб.</a:t>
          </a:r>
          <a:endParaRPr lang="ru-RU" sz="2000" b="1" i="1" kern="1200" dirty="0"/>
        </a:p>
      </dsp:txBody>
      <dsp:txXfrm>
        <a:off x="4176445" y="2160253"/>
        <a:ext cx="3140652" cy="864566"/>
      </dsp:txXfrm>
    </dsp:sp>
    <dsp:sp modelId="{3CB08FEE-5EAD-40BA-87A2-F128AE5B6D0F}">
      <dsp:nvSpPr>
        <dsp:cNvPr id="0" name=""/>
        <dsp:cNvSpPr/>
      </dsp:nvSpPr>
      <dsp:spPr>
        <a:xfrm>
          <a:off x="2221874" y="3119457"/>
          <a:ext cx="3106710" cy="8409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на бетонном основании                 6 000 000 руб. </a:t>
          </a:r>
          <a:endParaRPr lang="ru-RU" sz="2000" b="1" i="1" kern="1200" dirty="0"/>
        </a:p>
      </dsp:txBody>
      <dsp:txXfrm>
        <a:off x="2221874" y="3119457"/>
        <a:ext cx="3106710" cy="8409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80FD-6948-441E-80EA-21F236CBF52F}">
      <dsp:nvSpPr>
        <dsp:cNvPr id="0" name=""/>
        <dsp:cNvSpPr/>
      </dsp:nvSpPr>
      <dsp:spPr>
        <a:xfrm>
          <a:off x="1196579" y="2219"/>
          <a:ext cx="2397147" cy="19661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1. Отбор почвенных образцов и дальнейший их анализ на механический состав и агрохимические показатели</a:t>
          </a:r>
          <a:endParaRPr lang="ru-RU" sz="1800" b="1" i="1" kern="1200" dirty="0"/>
        </a:p>
      </dsp:txBody>
      <dsp:txXfrm>
        <a:off x="1196579" y="2219"/>
        <a:ext cx="2397147" cy="1966154"/>
      </dsp:txXfrm>
    </dsp:sp>
    <dsp:sp modelId="{B23EA668-A540-4DFD-84BA-22E8AF16C281}">
      <dsp:nvSpPr>
        <dsp:cNvPr id="0" name=""/>
        <dsp:cNvSpPr/>
      </dsp:nvSpPr>
      <dsp:spPr>
        <a:xfrm>
          <a:off x="3833441" y="2219"/>
          <a:ext cx="2397147" cy="19661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2. Измерение расстояний до объектов (ферма, населенный пункт, водные объекты)</a:t>
          </a:r>
          <a:endParaRPr lang="ru-RU" sz="2000" b="1" i="1" kern="1200" dirty="0"/>
        </a:p>
      </dsp:txBody>
      <dsp:txXfrm>
        <a:off x="3833441" y="2219"/>
        <a:ext cx="2397147" cy="1966154"/>
      </dsp:txXfrm>
    </dsp:sp>
    <dsp:sp modelId="{D63E302E-A667-4DB4-90BC-59CB3EDC49F9}">
      <dsp:nvSpPr>
        <dsp:cNvPr id="0" name=""/>
        <dsp:cNvSpPr/>
      </dsp:nvSpPr>
      <dsp:spPr>
        <a:xfrm>
          <a:off x="2448273" y="2160237"/>
          <a:ext cx="2397147" cy="19661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3. </a:t>
          </a:r>
          <a:r>
            <a:rPr lang="ru-RU" sz="2000" b="1" i="1" kern="1200" dirty="0" err="1" smtClean="0"/>
            <a:t>Фотофиксация</a:t>
          </a:r>
          <a:endParaRPr lang="ru-RU" sz="2000" b="1" i="1" kern="1200" dirty="0"/>
        </a:p>
      </dsp:txBody>
      <dsp:txXfrm>
        <a:off x="2448273" y="2160237"/>
        <a:ext cx="2397147" cy="19661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80FD-6948-441E-80EA-21F236CBF52F}">
      <dsp:nvSpPr>
        <dsp:cNvPr id="0" name=""/>
        <dsp:cNvSpPr/>
      </dsp:nvSpPr>
      <dsp:spPr>
        <a:xfrm>
          <a:off x="0" y="144015"/>
          <a:ext cx="2320989" cy="1903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1. грунтовые воды должны залегать глубже 2 метров и место размещения площадки не должно подтапливаться весной</a:t>
          </a:r>
          <a:endParaRPr lang="ru-RU" sz="1800" b="1" i="1" kern="1200" dirty="0"/>
        </a:p>
      </dsp:txBody>
      <dsp:txXfrm>
        <a:off x="0" y="144015"/>
        <a:ext cx="2320989" cy="1903689"/>
      </dsp:txXfrm>
    </dsp:sp>
    <dsp:sp modelId="{B23EA668-A540-4DFD-84BA-22E8AF16C281}">
      <dsp:nvSpPr>
        <dsp:cNvPr id="0" name=""/>
        <dsp:cNvSpPr/>
      </dsp:nvSpPr>
      <dsp:spPr>
        <a:xfrm>
          <a:off x="2553089" y="144015"/>
          <a:ext cx="2320989" cy="1903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2. площадка должна располагаться на возвышенности не в водоохраной зоне, на расстоянии не менее 60 метров от фермы и не менее 200 метров от скважин</a:t>
          </a:r>
          <a:endParaRPr lang="ru-RU" sz="1600" b="1" i="1" kern="1200" dirty="0"/>
        </a:p>
      </dsp:txBody>
      <dsp:txXfrm>
        <a:off x="2553089" y="144015"/>
        <a:ext cx="2320989" cy="1903689"/>
      </dsp:txXfrm>
    </dsp:sp>
    <dsp:sp modelId="{D63E302E-A667-4DB4-90BC-59CB3EDC49F9}">
      <dsp:nvSpPr>
        <dsp:cNvPr id="0" name=""/>
        <dsp:cNvSpPr/>
      </dsp:nvSpPr>
      <dsp:spPr>
        <a:xfrm>
          <a:off x="5106177" y="144015"/>
          <a:ext cx="2320989" cy="1903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3. площадь площадки определяется в зависимости от вида навоза и его объема. Планируются бурты 5-6 м в основании на всю поперечную длину, расстояние между буртами 2 метра. Срок переработки навоза в теплое время 3 месяца, в холодное время 6 месяцев</a:t>
          </a:r>
          <a:endParaRPr lang="ru-RU" sz="1300" b="1" i="1" kern="1200" dirty="0"/>
        </a:p>
      </dsp:txBody>
      <dsp:txXfrm>
        <a:off x="5106177" y="144015"/>
        <a:ext cx="2320989" cy="1903689"/>
      </dsp:txXfrm>
    </dsp:sp>
    <dsp:sp modelId="{E2387BD8-8E58-4C2C-9684-3A7E277E676E}">
      <dsp:nvSpPr>
        <dsp:cNvPr id="0" name=""/>
        <dsp:cNvSpPr/>
      </dsp:nvSpPr>
      <dsp:spPr>
        <a:xfrm>
          <a:off x="1276544" y="2279804"/>
          <a:ext cx="2320989" cy="19686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4. на случай инфекционных болезней предусматривается хранение зараженного навоза отдельно, при этом площадка огораживается для предотвращения попадания зараженного навоза и воды с места хранения зараженного навоза</a:t>
          </a:r>
          <a:endParaRPr lang="ru-RU" sz="1300" b="1" i="1" kern="1200" dirty="0"/>
        </a:p>
      </dsp:txBody>
      <dsp:txXfrm>
        <a:off x="1276544" y="2279804"/>
        <a:ext cx="2320989" cy="1968668"/>
      </dsp:txXfrm>
    </dsp:sp>
    <dsp:sp modelId="{E8009FAE-E478-4563-B744-31C9FB7ED90B}">
      <dsp:nvSpPr>
        <dsp:cNvPr id="0" name=""/>
        <dsp:cNvSpPr/>
      </dsp:nvSpPr>
      <dsp:spPr>
        <a:xfrm>
          <a:off x="3829633" y="2279804"/>
          <a:ext cx="2320989" cy="19686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5. по внешнему периметру водосборных каналов предусматривается посадка деревьев и кустарника</a:t>
          </a:r>
          <a:endParaRPr lang="ru-RU" sz="1800" b="1" i="1" kern="1200" dirty="0"/>
        </a:p>
      </dsp:txBody>
      <dsp:txXfrm>
        <a:off x="3829633" y="2279804"/>
        <a:ext cx="2320989" cy="196866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80FD-6948-441E-80EA-21F236CBF52F}">
      <dsp:nvSpPr>
        <dsp:cNvPr id="0" name=""/>
        <dsp:cNvSpPr/>
      </dsp:nvSpPr>
      <dsp:spPr>
        <a:xfrm>
          <a:off x="802425" y="2924"/>
          <a:ext cx="2826347" cy="20345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1. Снятие плодородного слоя почвы и его складирование по периметру площадки компостирования</a:t>
          </a:r>
          <a:endParaRPr lang="ru-RU" sz="2000" b="1" i="1" kern="1200" dirty="0"/>
        </a:p>
      </dsp:txBody>
      <dsp:txXfrm>
        <a:off x="802425" y="2924"/>
        <a:ext cx="2826347" cy="2034568"/>
      </dsp:txXfrm>
    </dsp:sp>
    <dsp:sp modelId="{B23EA668-A540-4DFD-84BA-22E8AF16C281}">
      <dsp:nvSpPr>
        <dsp:cNvPr id="0" name=""/>
        <dsp:cNvSpPr/>
      </dsp:nvSpPr>
      <dsp:spPr>
        <a:xfrm>
          <a:off x="3876829" y="2924"/>
          <a:ext cx="2747912" cy="20345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2. Заглубление площадки на глубину гидроизоляционного слоя</a:t>
          </a:r>
          <a:endParaRPr lang="ru-RU" sz="2000" b="1" i="1" kern="1200" dirty="0"/>
        </a:p>
      </dsp:txBody>
      <dsp:txXfrm>
        <a:off x="3876829" y="2924"/>
        <a:ext cx="2747912" cy="2034568"/>
      </dsp:txXfrm>
    </dsp:sp>
    <dsp:sp modelId="{D63E302E-A667-4DB4-90BC-59CB3EDC49F9}">
      <dsp:nvSpPr>
        <dsp:cNvPr id="0" name=""/>
        <dsp:cNvSpPr/>
      </dsp:nvSpPr>
      <dsp:spPr>
        <a:xfrm>
          <a:off x="792081" y="2304257"/>
          <a:ext cx="2826347" cy="20345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3. Устройство каналов по периметру площадки и установка емкости на пониженных участках для сбора осадков</a:t>
          </a:r>
          <a:endParaRPr lang="ru-RU" sz="2000" b="1" i="1" kern="1200" dirty="0"/>
        </a:p>
      </dsp:txBody>
      <dsp:txXfrm>
        <a:off x="792081" y="2304257"/>
        <a:ext cx="2826347" cy="2034568"/>
      </dsp:txXfrm>
    </dsp:sp>
    <dsp:sp modelId="{E2387BD8-8E58-4C2C-9684-3A7E277E676E}">
      <dsp:nvSpPr>
        <dsp:cNvPr id="0" name=""/>
        <dsp:cNvSpPr/>
      </dsp:nvSpPr>
      <dsp:spPr>
        <a:xfrm>
          <a:off x="3876829" y="2285549"/>
          <a:ext cx="2747912" cy="21040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4. Посадка деревьев и кустарников по внешнему периметру водосборных каналов</a:t>
          </a:r>
          <a:endParaRPr lang="ru-RU" sz="2000" b="1" i="1" kern="1200" dirty="0"/>
        </a:p>
      </dsp:txBody>
      <dsp:txXfrm>
        <a:off x="3876829" y="2285549"/>
        <a:ext cx="2747912" cy="210401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80FD-6948-441E-80EA-21F236CBF52F}">
      <dsp:nvSpPr>
        <dsp:cNvPr id="0" name=""/>
        <dsp:cNvSpPr/>
      </dsp:nvSpPr>
      <dsp:spPr>
        <a:xfrm>
          <a:off x="755608" y="2933"/>
          <a:ext cx="2871800" cy="20672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1. на глиняном замке или </a:t>
          </a:r>
          <a:r>
            <a:rPr lang="ru-RU" sz="2000" b="1" i="1" kern="1200" dirty="0" err="1" smtClean="0"/>
            <a:t>геомембране</a:t>
          </a:r>
          <a:endParaRPr lang="ru-RU" sz="2000" b="1" i="1" kern="1200" dirty="0"/>
        </a:p>
      </dsp:txBody>
      <dsp:txXfrm>
        <a:off x="755608" y="2933"/>
        <a:ext cx="2871800" cy="2067288"/>
      </dsp:txXfrm>
    </dsp:sp>
    <dsp:sp modelId="{B23EA668-A540-4DFD-84BA-22E8AF16C281}">
      <dsp:nvSpPr>
        <dsp:cNvPr id="0" name=""/>
        <dsp:cNvSpPr/>
      </dsp:nvSpPr>
      <dsp:spPr>
        <a:xfrm>
          <a:off x="3879454" y="2933"/>
          <a:ext cx="2792104" cy="20672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2. на глубину 3 метра (при больших объемах глубина может достигать 4-5 метров) </a:t>
          </a:r>
          <a:endParaRPr lang="ru-RU" sz="2000" b="1" i="1" kern="1200" dirty="0"/>
        </a:p>
      </dsp:txBody>
      <dsp:txXfrm>
        <a:off x="3879454" y="2933"/>
        <a:ext cx="2792104" cy="2067288"/>
      </dsp:txXfrm>
    </dsp:sp>
    <dsp:sp modelId="{D63E302E-A667-4DB4-90BC-59CB3EDC49F9}">
      <dsp:nvSpPr>
        <dsp:cNvPr id="0" name=""/>
        <dsp:cNvSpPr/>
      </dsp:nvSpPr>
      <dsp:spPr>
        <a:xfrm>
          <a:off x="2267173" y="2305994"/>
          <a:ext cx="2871800" cy="20672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3. со скошенными углами 110-115  ͦ, чтобы предотвратить сдвиги </a:t>
          </a:r>
          <a:r>
            <a:rPr lang="ru-RU" sz="2000" b="1" i="1" kern="1200" dirty="0" err="1" smtClean="0"/>
            <a:t>геомембраны</a:t>
          </a:r>
          <a:endParaRPr lang="ru-RU" sz="2000" b="1" i="1" kern="1200" dirty="0"/>
        </a:p>
      </dsp:txBody>
      <dsp:txXfrm>
        <a:off x="2267173" y="2305994"/>
        <a:ext cx="2871800" cy="2067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DC052-E6F2-42EA-8300-4A9BCA266E8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1B035-B7FC-454F-822C-02BFC83C6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B035-B7FC-454F-822C-02BFC83C6E4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B035-B7FC-454F-822C-02BFC83C6E4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728" y="1052736"/>
            <a:ext cx="7246264" cy="5616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412776"/>
            <a:ext cx="6624736" cy="4608512"/>
          </a:xfrm>
        </p:spPr>
        <p:txBody>
          <a:bodyPr>
            <a:noAutofit/>
          </a:bodyPr>
          <a:lstStyle/>
          <a:p>
            <a:r>
              <a:rPr lang="ru-RU" sz="3000" b="1" i="1" dirty="0" smtClean="0"/>
              <a:t>ИСПОЛЬЗОВАНИЕ ПОБОЧНЫХ ПРОДУКТОВ ЖИВОТНОВОДСТВА В СООТВЕТСТВИИ С ТРЕБОВАНИЯМИ СОВРЕМЕННОГО ЗАКОНОДАТЕЛЬСТВА: ПРОЕКТИРОВАНИЕ ПЛОЩАДОК ДЛЯ КОМПОСТИРОВАНИЯ НАВОЗА ИЛИ ПОМЕТА, </a:t>
            </a:r>
            <a:r>
              <a:rPr lang="ru-RU" sz="3000" b="1" i="1" smtClean="0"/>
              <a:t>РАЗРАБОТКА </a:t>
            </a:r>
            <a:r>
              <a:rPr lang="ru-RU" sz="3000" b="1" i="1" smtClean="0"/>
              <a:t>ТЕХНОЛОГИЧЕСКИХ РЕГЛАМЕНТОВ И </a:t>
            </a:r>
            <a:r>
              <a:rPr lang="ru-RU" sz="3000" b="1" i="1" dirty="0" smtClean="0"/>
              <a:t>ТЕХНИЧЕСКИХ УСЛОВИЙ</a:t>
            </a:r>
            <a:endParaRPr lang="ru-RU" sz="30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1376876" cy="193448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504" y="2132856"/>
            <a:ext cx="18722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Федеральное государственное</a:t>
            </a:r>
            <a:r>
              <a:rPr kumimoji="0" lang="ru-RU" sz="11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бюджетное учреждение</a:t>
            </a:r>
            <a:r>
              <a:rPr kumimoji="0" lang="ru-RU" sz="11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«Центр агрохимической</a:t>
            </a:r>
            <a:r>
              <a:rPr kumimoji="0" lang="ru-RU" sz="11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службы «Иркутский»</a:t>
            </a:r>
            <a:endParaRPr kumimoji="0" lang="ru-RU" sz="11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840760" cy="86409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Обследование и выбор места размещения площадки компостирования навоза включает:</a:t>
            </a:r>
            <a:endParaRPr lang="ru-RU" sz="2400" b="1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259632" y="1988840"/>
          <a:ext cx="74271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8316416" y="6381328"/>
            <a:ext cx="683568" cy="476672"/>
            <a:chOff x="170852" y="2692894"/>
            <a:chExt cx="6920376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70852" y="2810974"/>
              <a:ext cx="6874260" cy="780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9</a:t>
              </a:r>
              <a:endParaRPr lang="ru-RU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840760" cy="64807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Место размещения площадки компостирования должно соответствовать следующим параметрам:</a:t>
            </a:r>
            <a:endParaRPr lang="ru-RU" sz="2000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259632" y="1268760"/>
          <a:ext cx="74271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5"/>
          <p:cNvGrpSpPr/>
          <p:nvPr/>
        </p:nvGrpSpPr>
        <p:grpSpPr>
          <a:xfrm>
            <a:off x="8316416" y="6425952"/>
            <a:ext cx="683568" cy="432048"/>
            <a:chOff x="287883" y="2692894"/>
            <a:chExt cx="6803345" cy="9446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10</a:t>
              </a:r>
              <a:endParaRPr lang="ru-RU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976664" cy="64807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Лаборатория ФГБУ «ЦАС «Иркутский» аккредитована на проведение анализов навоза </a:t>
            </a:r>
            <a:endParaRPr lang="ru-RU" sz="2000" b="1" i="1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8316416" y="6309320"/>
            <a:ext cx="683568" cy="432048"/>
            <a:chOff x="287883" y="2692894"/>
            <a:chExt cx="6803345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11</a:t>
              </a:r>
              <a:endParaRPr lang="ru-RU" sz="2000" b="1" kern="1200" dirty="0"/>
            </a:p>
          </p:txBody>
        </p:sp>
      </p:grpSp>
      <p:pic>
        <p:nvPicPr>
          <p:cNvPr id="10" name="Рисунок 9" descr="Приложение_2_Аттестат_акредитации_ИЛ_ФГБУ_ЦАС_Иркутский_2017_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764704"/>
            <a:ext cx="6768752" cy="523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976664" cy="64807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В ФГБУ «ЦАС «Иркутский» имеются эксперты </a:t>
            </a:r>
            <a:r>
              <a:rPr lang="ru-RU" sz="2000" b="1" i="1" dirty="0" err="1" smtClean="0"/>
              <a:t>Россельхознадзора</a:t>
            </a:r>
            <a:endParaRPr lang="ru-RU" sz="2000" b="1" i="1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8316416" y="6309320"/>
            <a:ext cx="683568" cy="432048"/>
            <a:chOff x="287883" y="2692894"/>
            <a:chExt cx="6803345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12</a:t>
              </a:r>
              <a:endParaRPr lang="ru-RU" sz="2000" b="1" kern="1200" dirty="0"/>
            </a:p>
          </p:txBody>
        </p:sp>
      </p:grpSp>
      <p:pic>
        <p:nvPicPr>
          <p:cNvPr id="11" name="Рисунок 10" descr="Приказ_об_аттестации_эксперта_№_230_Бутырин_МВ_Страница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980728"/>
            <a:ext cx="3289835" cy="4653136"/>
          </a:xfrm>
          <a:prstGeom prst="rect">
            <a:avLst/>
          </a:prstGeom>
        </p:spPr>
      </p:pic>
      <p:pic>
        <p:nvPicPr>
          <p:cNvPr id="12" name="Рисунок 11" descr="Приказ_об_аттестации_эксперта_№_230_Бутырин_МВ_Страница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052736"/>
            <a:ext cx="3553105" cy="502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976664" cy="64807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В ФГБУ «ЦАС «Иркутский» имеются эксперты </a:t>
            </a:r>
            <a:r>
              <a:rPr lang="ru-RU" sz="2000" b="1" i="1" dirty="0" err="1" smtClean="0"/>
              <a:t>Росприроднадзора</a:t>
            </a:r>
            <a:endParaRPr lang="ru-RU" sz="2000" b="1" i="1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8316416" y="6309320"/>
            <a:ext cx="683568" cy="432048"/>
            <a:chOff x="287883" y="2692894"/>
            <a:chExt cx="6803345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13</a:t>
              </a:r>
              <a:endParaRPr lang="ru-RU" sz="2000" b="1" kern="1200" dirty="0"/>
            </a:p>
          </p:txBody>
        </p:sp>
      </p:grpSp>
      <p:pic>
        <p:nvPicPr>
          <p:cNvPr id="10" name="Рисунок 9" descr="Свидетельство_эксперта_Управления_Росприроднадзора_Сосницкой_Т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836712"/>
            <a:ext cx="4161850" cy="538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976664" cy="83671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ФГБУ «ЦАС «Иркутский» разрабатывает технические условия на приготовление органических удобрений на основе навоза (помета)</a:t>
            </a:r>
            <a:endParaRPr lang="ru-RU" sz="2000" b="1" i="1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8316416" y="6309320"/>
            <a:ext cx="683568" cy="432048"/>
            <a:chOff x="287883" y="2692894"/>
            <a:chExt cx="6803345" cy="9446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14</a:t>
              </a:r>
              <a:endParaRPr lang="ru-RU" sz="2000" b="1" kern="1200" dirty="0"/>
            </a:p>
          </p:txBody>
        </p:sp>
      </p:grpSp>
      <p:pic>
        <p:nvPicPr>
          <p:cNvPr id="10" name="Рисунок 9" descr="Т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203848" y="1268760"/>
            <a:ext cx="3816424" cy="494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976664" cy="83671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ФГБУ «ЦАС «Иркутский» разрабатывает технологический регламент на приготовление органических удобрений на основе навоза (помета) </a:t>
            </a:r>
            <a:endParaRPr lang="ru-RU" sz="2000" b="1" i="1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8316416" y="6309320"/>
            <a:ext cx="683568" cy="432048"/>
            <a:chOff x="287883" y="2692894"/>
            <a:chExt cx="6803345" cy="9446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15</a:t>
              </a:r>
              <a:endParaRPr lang="ru-RU" sz="2000" b="1" kern="1200" dirty="0"/>
            </a:p>
          </p:txBody>
        </p:sp>
      </p:grpSp>
      <p:pic>
        <p:nvPicPr>
          <p:cNvPr id="9" name="Рисунок 8" descr="Т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203848" y="1268760"/>
            <a:ext cx="3729175" cy="482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840760" cy="64807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Проектом предусматриваются следующие виды работ по созданию площадки компостирования навоза (помета):</a:t>
            </a:r>
            <a:endParaRPr lang="ru-RU" sz="2000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259632" y="1484784"/>
          <a:ext cx="74271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8316416" y="6425952"/>
            <a:ext cx="683568" cy="432048"/>
            <a:chOff x="287883" y="2692894"/>
            <a:chExt cx="6803345" cy="9446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16</a:t>
              </a:r>
              <a:endParaRPr lang="ru-RU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2008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976664" cy="83671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Стоимость затрат на подготовку площадки для компостирования и временного хранения органического удобрения рассчитывается специалистами ФГБУ «ЦАС «Иркутский» в программе «ГРАНД – Смета»</a:t>
            </a:r>
            <a:endParaRPr lang="ru-RU" sz="2000" b="1" i="1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8316416" y="6309320"/>
            <a:ext cx="683568" cy="432048"/>
            <a:chOff x="287883" y="2692894"/>
            <a:chExt cx="6803345" cy="9446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17</a:t>
              </a:r>
              <a:endParaRPr lang="ru-RU" sz="2000" b="1" kern="1200" dirty="0"/>
            </a:p>
          </p:txBody>
        </p:sp>
      </p:grpSp>
      <p:pic>
        <p:nvPicPr>
          <p:cNvPr id="9" name="Рисунок 8" descr="grand-smeta-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766726"/>
            <a:ext cx="6709370" cy="38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976664" cy="83671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ФГБУ «ЦАС «Иркутский» является членом </a:t>
            </a:r>
            <a:r>
              <a:rPr lang="ru-RU" sz="2000" b="1" i="1" dirty="0" err="1" smtClean="0"/>
              <a:t>саморегулируемой</a:t>
            </a:r>
            <a:r>
              <a:rPr lang="ru-RU" sz="2000" b="1" i="1" dirty="0" smtClean="0"/>
              <a:t> организации «</a:t>
            </a:r>
            <a:r>
              <a:rPr lang="ru-RU" sz="2000" b="1" i="1" dirty="0" err="1" smtClean="0"/>
              <a:t>БайкалРегионПроект</a:t>
            </a:r>
            <a:r>
              <a:rPr lang="ru-RU" sz="2000" b="1" i="1" dirty="0" smtClean="0"/>
              <a:t>»</a:t>
            </a:r>
            <a:endParaRPr lang="ru-RU" sz="2000" b="1" i="1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8316416" y="6309320"/>
            <a:ext cx="683568" cy="432048"/>
            <a:chOff x="287883" y="2692894"/>
            <a:chExt cx="6803345" cy="9446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18</a:t>
              </a:r>
              <a:endParaRPr lang="ru-RU" sz="2000" b="1" kern="1200" dirty="0"/>
            </a:p>
          </p:txBody>
        </p:sp>
      </p:grpSp>
      <p:pic>
        <p:nvPicPr>
          <p:cNvPr id="4" name="Picture 2" descr="C:\Users\Сосницкая\Desktop\ЦАС Иркутский_СРО_Страница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96752"/>
            <a:ext cx="3290989" cy="4653135"/>
          </a:xfrm>
          <a:prstGeom prst="rect">
            <a:avLst/>
          </a:prstGeom>
          <a:noFill/>
        </p:spPr>
      </p:pic>
      <p:pic>
        <p:nvPicPr>
          <p:cNvPr id="2051" name="Picture 3" descr="C:\Users\Сосницкая\Desktop\ЦАС Иркутский_СРО_Страница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24744"/>
            <a:ext cx="3468694" cy="4904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6552728" cy="5616624"/>
          </a:xfrm>
        </p:spPr>
        <p:txBody>
          <a:bodyPr>
            <a:normAutofit fontScale="90000"/>
          </a:bodyPr>
          <a:lstStyle/>
          <a:p>
            <a:r>
              <a:rPr lang="ru-RU" sz="2900" b="1" i="1" dirty="0" smtClean="0"/>
              <a:t>С 1 марта 2023 года вступил в силу Федеральный закон от 14.07.2022 № 248-ФЗ «О побочных продуктах животноводства и о внесении изменений в отдельные законодательные акты Российской Федерации».</a:t>
            </a:r>
            <a:br>
              <a:rPr lang="ru-RU" sz="2900" b="1" i="1" dirty="0" smtClean="0"/>
            </a:br>
            <a:r>
              <a:rPr lang="ru-RU" sz="2900" b="1" i="1" dirty="0" smtClean="0"/>
              <a:t/>
            </a:r>
            <a:br>
              <a:rPr lang="ru-RU" sz="2900" b="1" i="1" dirty="0" smtClean="0"/>
            </a:br>
            <a:r>
              <a:rPr lang="ru-RU" sz="2900" b="1" i="1" dirty="0" smtClean="0"/>
              <a:t>Целью настоящего Федерального закона является оформление документации на побочные продукты животноводства и разработка технологии переработки, предотвращающей загрязнение патогенной микрофлорой почвы, грунтовых и поверхностных вод.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8532440" y="6309320"/>
            <a:ext cx="467544" cy="432048"/>
            <a:chOff x="287883" y="2692894"/>
            <a:chExt cx="6803345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</a:t>
              </a:r>
              <a:endParaRPr lang="ru-RU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840760" cy="64807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Подготовка лагун для сбора, хранения, сушки навозных стоков осуществляется:</a:t>
            </a:r>
            <a:endParaRPr lang="ru-RU" sz="2000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259632" y="1268760"/>
          <a:ext cx="74271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8316416" y="6425952"/>
            <a:ext cx="683568" cy="432048"/>
            <a:chOff x="287883" y="2692894"/>
            <a:chExt cx="6803345" cy="9446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19</a:t>
              </a:r>
              <a:endParaRPr lang="ru-RU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200" y="1412776"/>
            <a:ext cx="6186152" cy="3581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340768"/>
            <a:ext cx="5472608" cy="3672408"/>
          </a:xfrm>
        </p:spPr>
        <p:txBody>
          <a:bodyPr>
            <a:normAutofit/>
          </a:bodyPr>
          <a:lstStyle/>
          <a:p>
            <a:r>
              <a:rPr lang="ru-RU" sz="7300" b="1" i="1" dirty="0" smtClean="0"/>
              <a:t>СПАСИБО ЗА ВНИМАНИЕ!</a:t>
            </a:r>
            <a:endParaRPr lang="ru-RU" sz="7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604448" cy="666936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258888" y="3688578"/>
            <a:ext cx="2085974" cy="1324594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5" name="Полилиния 14"/>
          <p:cNvSpPr/>
          <p:nvPr/>
        </p:nvSpPr>
        <p:spPr>
          <a:xfrm>
            <a:off x="1043608" y="2132856"/>
            <a:ext cx="7560840" cy="1080120"/>
          </a:xfrm>
          <a:custGeom>
            <a:avLst/>
            <a:gdLst>
              <a:gd name="connsiteX0" fmla="*/ 0 w 2085974"/>
              <a:gd name="connsiteY0" fmla="*/ 132459 h 1324594"/>
              <a:gd name="connsiteX1" fmla="*/ 38796 w 2085974"/>
              <a:gd name="connsiteY1" fmla="*/ 38796 h 1324594"/>
              <a:gd name="connsiteX2" fmla="*/ 132459 w 2085974"/>
              <a:gd name="connsiteY2" fmla="*/ 0 h 1324594"/>
              <a:gd name="connsiteX3" fmla="*/ 1953515 w 2085974"/>
              <a:gd name="connsiteY3" fmla="*/ 0 h 1324594"/>
              <a:gd name="connsiteX4" fmla="*/ 2047178 w 2085974"/>
              <a:gd name="connsiteY4" fmla="*/ 38796 h 1324594"/>
              <a:gd name="connsiteX5" fmla="*/ 2085974 w 2085974"/>
              <a:gd name="connsiteY5" fmla="*/ 132459 h 1324594"/>
              <a:gd name="connsiteX6" fmla="*/ 2085974 w 2085974"/>
              <a:gd name="connsiteY6" fmla="*/ 1192135 h 1324594"/>
              <a:gd name="connsiteX7" fmla="*/ 2047178 w 2085974"/>
              <a:gd name="connsiteY7" fmla="*/ 1285798 h 1324594"/>
              <a:gd name="connsiteX8" fmla="*/ 1953515 w 2085974"/>
              <a:gd name="connsiteY8" fmla="*/ 1324594 h 1324594"/>
              <a:gd name="connsiteX9" fmla="*/ 132459 w 2085974"/>
              <a:gd name="connsiteY9" fmla="*/ 1324594 h 1324594"/>
              <a:gd name="connsiteX10" fmla="*/ 38796 w 2085974"/>
              <a:gd name="connsiteY10" fmla="*/ 1285798 h 1324594"/>
              <a:gd name="connsiteX11" fmla="*/ 0 w 2085974"/>
              <a:gd name="connsiteY11" fmla="*/ 1192135 h 1324594"/>
              <a:gd name="connsiteX12" fmla="*/ 0 w 2085974"/>
              <a:gd name="connsiteY12" fmla="*/ 132459 h 132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5974" h="1324594">
                <a:moveTo>
                  <a:pt x="0" y="132459"/>
                </a:moveTo>
                <a:cubicBezTo>
                  <a:pt x="0" y="97329"/>
                  <a:pt x="13956" y="63637"/>
                  <a:pt x="38796" y="38796"/>
                </a:cubicBezTo>
                <a:cubicBezTo>
                  <a:pt x="63637" y="13955"/>
                  <a:pt x="97328" y="0"/>
                  <a:pt x="132459" y="0"/>
                </a:cubicBezTo>
                <a:lnTo>
                  <a:pt x="1953515" y="0"/>
                </a:lnTo>
                <a:cubicBezTo>
                  <a:pt x="1988645" y="0"/>
                  <a:pt x="2022337" y="13956"/>
                  <a:pt x="2047178" y="38796"/>
                </a:cubicBezTo>
                <a:cubicBezTo>
                  <a:pt x="2072019" y="63637"/>
                  <a:pt x="2085974" y="97328"/>
                  <a:pt x="2085974" y="132459"/>
                </a:cubicBezTo>
                <a:lnTo>
                  <a:pt x="2085974" y="1192135"/>
                </a:lnTo>
                <a:cubicBezTo>
                  <a:pt x="2085974" y="1227265"/>
                  <a:pt x="2072019" y="1260957"/>
                  <a:pt x="2047178" y="1285798"/>
                </a:cubicBezTo>
                <a:cubicBezTo>
                  <a:pt x="2022337" y="1310639"/>
                  <a:pt x="1988646" y="1324594"/>
                  <a:pt x="1953515" y="1324594"/>
                </a:cubicBezTo>
                <a:lnTo>
                  <a:pt x="132459" y="1324594"/>
                </a:lnTo>
                <a:cubicBezTo>
                  <a:pt x="97329" y="1324594"/>
                  <a:pt x="63637" y="1310638"/>
                  <a:pt x="38796" y="1285798"/>
                </a:cubicBezTo>
                <a:cubicBezTo>
                  <a:pt x="13955" y="1260957"/>
                  <a:pt x="0" y="1227266"/>
                  <a:pt x="0" y="1192135"/>
                </a:cubicBezTo>
                <a:lnTo>
                  <a:pt x="0" y="13245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60716" tIns="160716" rIns="160716" bIns="16071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1. </a:t>
            </a:r>
            <a:r>
              <a:rPr lang="ru-RU" i="1" dirty="0" smtClean="0"/>
              <a:t>Постановление Правительства РФ от 31.10.2022 N 1940 «Об утверждении требований к обращению побочных продуктов животноводства»</a:t>
            </a:r>
            <a:endParaRPr lang="ru-RU" b="1" i="1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4932040" y="3356992"/>
            <a:ext cx="3744416" cy="2232248"/>
          </a:xfrm>
          <a:custGeom>
            <a:avLst/>
            <a:gdLst>
              <a:gd name="connsiteX0" fmla="*/ 0 w 2085974"/>
              <a:gd name="connsiteY0" fmla="*/ 132459 h 1324594"/>
              <a:gd name="connsiteX1" fmla="*/ 38796 w 2085974"/>
              <a:gd name="connsiteY1" fmla="*/ 38796 h 1324594"/>
              <a:gd name="connsiteX2" fmla="*/ 132459 w 2085974"/>
              <a:gd name="connsiteY2" fmla="*/ 0 h 1324594"/>
              <a:gd name="connsiteX3" fmla="*/ 1953515 w 2085974"/>
              <a:gd name="connsiteY3" fmla="*/ 0 h 1324594"/>
              <a:gd name="connsiteX4" fmla="*/ 2047178 w 2085974"/>
              <a:gd name="connsiteY4" fmla="*/ 38796 h 1324594"/>
              <a:gd name="connsiteX5" fmla="*/ 2085974 w 2085974"/>
              <a:gd name="connsiteY5" fmla="*/ 132459 h 1324594"/>
              <a:gd name="connsiteX6" fmla="*/ 2085974 w 2085974"/>
              <a:gd name="connsiteY6" fmla="*/ 1192135 h 1324594"/>
              <a:gd name="connsiteX7" fmla="*/ 2047178 w 2085974"/>
              <a:gd name="connsiteY7" fmla="*/ 1285798 h 1324594"/>
              <a:gd name="connsiteX8" fmla="*/ 1953515 w 2085974"/>
              <a:gd name="connsiteY8" fmla="*/ 1324594 h 1324594"/>
              <a:gd name="connsiteX9" fmla="*/ 132459 w 2085974"/>
              <a:gd name="connsiteY9" fmla="*/ 1324594 h 1324594"/>
              <a:gd name="connsiteX10" fmla="*/ 38796 w 2085974"/>
              <a:gd name="connsiteY10" fmla="*/ 1285798 h 1324594"/>
              <a:gd name="connsiteX11" fmla="*/ 0 w 2085974"/>
              <a:gd name="connsiteY11" fmla="*/ 1192135 h 1324594"/>
              <a:gd name="connsiteX12" fmla="*/ 0 w 2085974"/>
              <a:gd name="connsiteY12" fmla="*/ 132459 h 132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5974" h="1324594">
                <a:moveTo>
                  <a:pt x="0" y="132459"/>
                </a:moveTo>
                <a:cubicBezTo>
                  <a:pt x="0" y="97329"/>
                  <a:pt x="13956" y="63637"/>
                  <a:pt x="38796" y="38796"/>
                </a:cubicBezTo>
                <a:cubicBezTo>
                  <a:pt x="63637" y="13955"/>
                  <a:pt x="97328" y="0"/>
                  <a:pt x="132459" y="0"/>
                </a:cubicBezTo>
                <a:lnTo>
                  <a:pt x="1953515" y="0"/>
                </a:lnTo>
                <a:cubicBezTo>
                  <a:pt x="1988645" y="0"/>
                  <a:pt x="2022337" y="13956"/>
                  <a:pt x="2047178" y="38796"/>
                </a:cubicBezTo>
                <a:cubicBezTo>
                  <a:pt x="2072019" y="63637"/>
                  <a:pt x="2085974" y="97328"/>
                  <a:pt x="2085974" y="132459"/>
                </a:cubicBezTo>
                <a:lnTo>
                  <a:pt x="2085974" y="1192135"/>
                </a:lnTo>
                <a:cubicBezTo>
                  <a:pt x="2085974" y="1227265"/>
                  <a:pt x="2072019" y="1260957"/>
                  <a:pt x="2047178" y="1285798"/>
                </a:cubicBezTo>
                <a:cubicBezTo>
                  <a:pt x="2022337" y="1310639"/>
                  <a:pt x="1988646" y="1324594"/>
                  <a:pt x="1953515" y="1324594"/>
                </a:cubicBezTo>
                <a:lnTo>
                  <a:pt x="132459" y="1324594"/>
                </a:lnTo>
                <a:cubicBezTo>
                  <a:pt x="97329" y="1324594"/>
                  <a:pt x="63637" y="1310638"/>
                  <a:pt x="38796" y="1285798"/>
                </a:cubicBezTo>
                <a:cubicBezTo>
                  <a:pt x="13955" y="1260957"/>
                  <a:pt x="0" y="1227266"/>
                  <a:pt x="0" y="1192135"/>
                </a:cubicBezTo>
                <a:lnTo>
                  <a:pt x="0" y="13245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60716" tIns="160716" rIns="160716" bIns="16071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3. </a:t>
            </a:r>
            <a:r>
              <a:rPr lang="ru-RU" i="1" dirty="0" smtClean="0"/>
              <a:t>Распоряжение Правительства РФ от 31.10.2022 N 3256-р «Об утверждении перечня нарушений требований к обращению побочных продуктов животноводства, в результате которых побочные продукты животноводства признаются отходами»</a:t>
            </a:r>
            <a:endParaRPr lang="ru-RU" b="1" i="1" kern="1200" dirty="0"/>
          </a:p>
        </p:txBody>
      </p:sp>
      <p:grpSp>
        <p:nvGrpSpPr>
          <p:cNvPr id="2" name="Группа 17"/>
          <p:cNvGrpSpPr/>
          <p:nvPr/>
        </p:nvGrpSpPr>
        <p:grpSpPr>
          <a:xfrm>
            <a:off x="8532440" y="6309320"/>
            <a:ext cx="467544" cy="432048"/>
            <a:chOff x="287883" y="2692894"/>
            <a:chExt cx="6803345" cy="94464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2</a:t>
              </a:r>
              <a:endParaRPr lang="ru-RU" sz="2000" b="1" kern="1200" dirty="0"/>
            </a:p>
          </p:txBody>
        </p:sp>
      </p:grpSp>
      <p:sp>
        <p:nvSpPr>
          <p:cNvPr id="18" name="Полилиния 17"/>
          <p:cNvSpPr/>
          <p:nvPr/>
        </p:nvSpPr>
        <p:spPr>
          <a:xfrm>
            <a:off x="1043608" y="3356992"/>
            <a:ext cx="3744416" cy="2232248"/>
          </a:xfrm>
          <a:custGeom>
            <a:avLst/>
            <a:gdLst>
              <a:gd name="connsiteX0" fmla="*/ 0 w 2085974"/>
              <a:gd name="connsiteY0" fmla="*/ 132459 h 1324594"/>
              <a:gd name="connsiteX1" fmla="*/ 38796 w 2085974"/>
              <a:gd name="connsiteY1" fmla="*/ 38796 h 1324594"/>
              <a:gd name="connsiteX2" fmla="*/ 132459 w 2085974"/>
              <a:gd name="connsiteY2" fmla="*/ 0 h 1324594"/>
              <a:gd name="connsiteX3" fmla="*/ 1953515 w 2085974"/>
              <a:gd name="connsiteY3" fmla="*/ 0 h 1324594"/>
              <a:gd name="connsiteX4" fmla="*/ 2047178 w 2085974"/>
              <a:gd name="connsiteY4" fmla="*/ 38796 h 1324594"/>
              <a:gd name="connsiteX5" fmla="*/ 2085974 w 2085974"/>
              <a:gd name="connsiteY5" fmla="*/ 132459 h 1324594"/>
              <a:gd name="connsiteX6" fmla="*/ 2085974 w 2085974"/>
              <a:gd name="connsiteY6" fmla="*/ 1192135 h 1324594"/>
              <a:gd name="connsiteX7" fmla="*/ 2047178 w 2085974"/>
              <a:gd name="connsiteY7" fmla="*/ 1285798 h 1324594"/>
              <a:gd name="connsiteX8" fmla="*/ 1953515 w 2085974"/>
              <a:gd name="connsiteY8" fmla="*/ 1324594 h 1324594"/>
              <a:gd name="connsiteX9" fmla="*/ 132459 w 2085974"/>
              <a:gd name="connsiteY9" fmla="*/ 1324594 h 1324594"/>
              <a:gd name="connsiteX10" fmla="*/ 38796 w 2085974"/>
              <a:gd name="connsiteY10" fmla="*/ 1285798 h 1324594"/>
              <a:gd name="connsiteX11" fmla="*/ 0 w 2085974"/>
              <a:gd name="connsiteY11" fmla="*/ 1192135 h 1324594"/>
              <a:gd name="connsiteX12" fmla="*/ 0 w 2085974"/>
              <a:gd name="connsiteY12" fmla="*/ 132459 h 132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5974" h="1324594">
                <a:moveTo>
                  <a:pt x="0" y="132459"/>
                </a:moveTo>
                <a:cubicBezTo>
                  <a:pt x="0" y="97329"/>
                  <a:pt x="13956" y="63637"/>
                  <a:pt x="38796" y="38796"/>
                </a:cubicBezTo>
                <a:cubicBezTo>
                  <a:pt x="63637" y="13955"/>
                  <a:pt x="97328" y="0"/>
                  <a:pt x="132459" y="0"/>
                </a:cubicBezTo>
                <a:lnTo>
                  <a:pt x="1953515" y="0"/>
                </a:lnTo>
                <a:cubicBezTo>
                  <a:pt x="1988645" y="0"/>
                  <a:pt x="2022337" y="13956"/>
                  <a:pt x="2047178" y="38796"/>
                </a:cubicBezTo>
                <a:cubicBezTo>
                  <a:pt x="2072019" y="63637"/>
                  <a:pt x="2085974" y="97328"/>
                  <a:pt x="2085974" y="132459"/>
                </a:cubicBezTo>
                <a:lnTo>
                  <a:pt x="2085974" y="1192135"/>
                </a:lnTo>
                <a:cubicBezTo>
                  <a:pt x="2085974" y="1227265"/>
                  <a:pt x="2072019" y="1260957"/>
                  <a:pt x="2047178" y="1285798"/>
                </a:cubicBezTo>
                <a:cubicBezTo>
                  <a:pt x="2022337" y="1310639"/>
                  <a:pt x="1988646" y="1324594"/>
                  <a:pt x="1953515" y="1324594"/>
                </a:cubicBezTo>
                <a:lnTo>
                  <a:pt x="132459" y="1324594"/>
                </a:lnTo>
                <a:cubicBezTo>
                  <a:pt x="97329" y="1324594"/>
                  <a:pt x="63637" y="1310638"/>
                  <a:pt x="38796" y="1285798"/>
                </a:cubicBezTo>
                <a:cubicBezTo>
                  <a:pt x="13955" y="1260957"/>
                  <a:pt x="0" y="1227266"/>
                  <a:pt x="0" y="1192135"/>
                </a:cubicBezTo>
                <a:lnTo>
                  <a:pt x="0" y="13245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60716" tIns="160716" rIns="160716" bIns="16071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2. </a:t>
            </a:r>
            <a:r>
              <a:rPr lang="ru-RU" i="1" dirty="0" smtClean="0"/>
              <a:t>Приказ Минсельхоза России от 07.10.2022 N 671 «Об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животноводства»</a:t>
            </a:r>
            <a:endParaRPr lang="ru-RU" b="1" i="1" kern="12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584" y="303821"/>
            <a:ext cx="77048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рамках Федерального закона от 14.07.2022 № 248-ФЗ «О побочных продуктах животноводства и о внесении изменений в отдельные законодательные акты Российской Федерации» в 2022 году были приняты следующие подзаконные нормативные правовые акты: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604448" cy="6669360"/>
          </a:xfrm>
          <a:prstGeom prst="rect">
            <a:avLst/>
          </a:prstGeom>
          <a:noFill/>
        </p:spPr>
      </p:pic>
      <p:grpSp>
        <p:nvGrpSpPr>
          <p:cNvPr id="2" name="Группа 17"/>
          <p:cNvGrpSpPr/>
          <p:nvPr/>
        </p:nvGrpSpPr>
        <p:grpSpPr>
          <a:xfrm>
            <a:off x="8532440" y="6309320"/>
            <a:ext cx="467544" cy="432048"/>
            <a:chOff x="287883" y="2692894"/>
            <a:chExt cx="6803345" cy="94464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3</a:t>
              </a:r>
              <a:endParaRPr lang="ru-RU" sz="2000" b="1" kern="1200" dirty="0"/>
            </a:p>
          </p:txBody>
        </p:sp>
      </p:grpSp>
      <p:pic>
        <p:nvPicPr>
          <p:cNvPr id="12" name="Рисунок 11" descr="1_РД_АПК_1_10_15_02_17_С_изменениями_№_1_2020_г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32656"/>
            <a:ext cx="4257770" cy="577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840760" cy="28803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ПАТОГЕННОСТЬ НАВОЗА (ПОМЕТА)</a:t>
            </a:r>
            <a:endParaRPr lang="ru-RU" sz="2400" b="1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259632" y="980728"/>
          <a:ext cx="74271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8532440" y="6309320"/>
            <a:ext cx="467544" cy="432048"/>
            <a:chOff x="287883" y="2692894"/>
            <a:chExt cx="6803345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4</a:t>
              </a:r>
              <a:endParaRPr lang="ru-RU" sz="2000" b="1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31640" y="270892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!!!</a:t>
            </a:r>
            <a:r>
              <a:rPr lang="ru-RU" b="1" i="1" dirty="0" smtClean="0"/>
              <a:t> В случае применения навоза без предварительной обработки патогенные микроорганизмы могут представлять опасность, вызывая различные заболевания</a:t>
            </a:r>
            <a:endParaRPr lang="ru-RU" b="1" i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311860" y="180882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264188" y="180882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547664" y="3356992"/>
            <a:ext cx="6047102" cy="217313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i="1" kern="1200" dirty="0"/>
          </a:p>
        </p:txBody>
      </p:sp>
      <p:graphicFrame>
        <p:nvGraphicFramePr>
          <p:cNvPr id="35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475656" y="3645024"/>
          <a:ext cx="74271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840760" cy="64807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НАВОЗ – ВАЖНЕЙШЕЕ ОРГАНИЧЕСКОЕ УДОБРЕНИЕ</a:t>
            </a:r>
            <a:endParaRPr lang="ru-RU" sz="2000" b="1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259632" y="1268760"/>
          <a:ext cx="74271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8532440" y="6309320"/>
            <a:ext cx="467544" cy="432048"/>
            <a:chOff x="287883" y="2692894"/>
            <a:chExt cx="6803345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5</a:t>
              </a:r>
              <a:endParaRPr lang="ru-RU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704856" cy="100811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Выход навоза по районам Иркутской области                             в 2023 году</a:t>
            </a:r>
            <a:br>
              <a:rPr lang="ru-RU" sz="2400" b="1" i="1" dirty="0" smtClean="0"/>
            </a:br>
            <a:r>
              <a:rPr lang="ru-RU" sz="2400" b="1" i="1" dirty="0" smtClean="0"/>
              <a:t>(статистическая информация)</a:t>
            </a:r>
            <a:endParaRPr lang="ru-RU" sz="2400" b="1" i="1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8316416" y="6309320"/>
            <a:ext cx="683568" cy="432048"/>
            <a:chOff x="287883" y="2692894"/>
            <a:chExt cx="6803345" cy="9446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3997" y="2739008"/>
              <a:ext cx="6711117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6</a:t>
              </a:r>
              <a:endParaRPr lang="ru-RU" sz="2000" b="1" kern="1200" dirty="0"/>
            </a:p>
          </p:txBody>
        </p:sp>
      </p:grpSp>
      <p:pic>
        <p:nvPicPr>
          <p:cNvPr id="1028" name="Picture 4" descr="C:\Users\Сосницкая\Desktop\Программа_по_использованию_органических_удобрен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72816"/>
            <a:ext cx="7697729" cy="364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840760" cy="86409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Планируемый срок выполнения работ по подготовке площадок по переработке навоза в органическое удобрение по Иркутской области - 3 года</a:t>
            </a:r>
            <a:endParaRPr lang="ru-RU" sz="2400" b="1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259632" y="1988840"/>
          <a:ext cx="74271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8316416" y="6381328"/>
            <a:ext cx="683568" cy="476672"/>
            <a:chOff x="170852" y="2692894"/>
            <a:chExt cx="6920376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70852" y="2810974"/>
              <a:ext cx="6874260" cy="780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7</a:t>
              </a:r>
              <a:endParaRPr lang="ru-RU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осницкая\Pictures\презентация\thumb_l_07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сницкая\Pictures\презентация\1616429783_9-p-belii-fon-kvadrat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60444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840760" cy="864096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Средняя стоимость подготовки площадки для компостирования и временного хранения органического удобрения на основе навоза на 300 голов КРС</a:t>
            </a:r>
            <a:endParaRPr lang="ru-RU" sz="3200" b="1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187624" y="980728"/>
          <a:ext cx="74271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8316416" y="6381328"/>
            <a:ext cx="683568" cy="476672"/>
            <a:chOff x="170852" y="2692894"/>
            <a:chExt cx="6920376" cy="94464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7883" y="2692894"/>
              <a:ext cx="6803345" cy="9446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70852" y="2810974"/>
              <a:ext cx="6874260" cy="780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8886" tIns="0" rIns="188886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8</a:t>
              </a:r>
              <a:endParaRPr lang="ru-RU" sz="2000" b="1" kern="1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619672" y="530120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Принимая во внимание большой разброс цен, предлагается рассмотреть возможность финансирования только согласно проектно-сметной документации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814</Words>
  <Application>Microsoft Office PowerPoint</Application>
  <PresentationFormat>Экран (4:3)</PresentationFormat>
  <Paragraphs>84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ИСПОЛЬЗОВАНИЕ ПОБОЧНЫХ ПРОДУКТОВ ЖИВОТНОВОДСТВА В СООТВЕТСТВИИ С ТРЕБОВАНИЯМИ СОВРЕМЕННОГО ЗАКОНОДАТЕЛЬСТВА: ПРОЕКТИРОВАНИЕ ПЛОЩАДОК ДЛЯ КОМПОСТИРОВАНИЯ НАВОЗА ИЛИ ПОМЕТА, РАЗРАБОТКА ТЕХНОЛОГИЧЕСКИХ РЕГЛАМЕНТОВ И ТЕХНИЧЕСКИХ УСЛОВИЙ</vt:lpstr>
      <vt:lpstr>С 1 марта 2023 года вступил в силу Федеральный закон от 14.07.2022 № 248-ФЗ «О побочных продуктах животноводства и о внесении изменений в отдельные законодательные акты Российской Федерации».  Целью настоящего Федерального закона является оформление документации на побочные продукты животноводства и разработка технологии переработки, предотвращающей загрязнение патогенной микрофлорой почвы, грунтовых и поверхностных вод.    </vt:lpstr>
      <vt:lpstr>Слайд 3</vt:lpstr>
      <vt:lpstr>Слайд 4</vt:lpstr>
      <vt:lpstr>ПАТОГЕННОСТЬ НАВОЗА (ПОМЕТА)</vt:lpstr>
      <vt:lpstr>НАВОЗ – ВАЖНЕЙШЕЕ ОРГАНИЧЕСКОЕ УДОБРЕНИЕ</vt:lpstr>
      <vt:lpstr>Выход навоза по районам Иркутской области                             в 2023 году (статистическая информация)</vt:lpstr>
      <vt:lpstr>Планируемый срок выполнения работ по подготовке площадок по переработке навоза в органическое удобрение по Иркутской области - 3 года</vt:lpstr>
      <vt:lpstr>Средняя стоимость подготовки площадки для компостирования и временного хранения органического удобрения на основе навоза на 300 голов КРС</vt:lpstr>
      <vt:lpstr>Обследование и выбор места размещения площадки компостирования навоза включает:</vt:lpstr>
      <vt:lpstr>Место размещения площадки компостирования должно соответствовать следующим параметрам:</vt:lpstr>
      <vt:lpstr>Лаборатория ФГБУ «ЦАС «Иркутский» аккредитована на проведение анализов навоза </vt:lpstr>
      <vt:lpstr>В ФГБУ «ЦАС «Иркутский» имеются эксперты Россельхознадзора</vt:lpstr>
      <vt:lpstr>В ФГБУ «ЦАС «Иркутский» имеются эксперты Росприроднадзора</vt:lpstr>
      <vt:lpstr>ФГБУ «ЦАС «Иркутский» разрабатывает технические условия на приготовление органических удобрений на основе навоза (помета)</vt:lpstr>
      <vt:lpstr>ФГБУ «ЦАС «Иркутский» разрабатывает технологический регламент на приготовление органических удобрений на основе навоза (помета) </vt:lpstr>
      <vt:lpstr>Проектом предусматриваются следующие виды работ по созданию площадки компостирования навоза (помета):</vt:lpstr>
      <vt:lpstr>Стоимость затрат на подготовку площадки для компостирования и временного хранения органического удобрения рассчитывается специалистами ФГБУ «ЦАС «Иркутский» в программе «ГРАНД – Смета»</vt:lpstr>
      <vt:lpstr>ФГБУ «ЦАС «Иркутский» является членом саморегулируемой организации «БайкалРегионПроект»</vt:lpstr>
      <vt:lpstr>Подготовка лагун для сбора, хранения, сушки навозных стоков осуществляется: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Сосницкая</dc:creator>
  <cp:lastModifiedBy>Дагуров</cp:lastModifiedBy>
  <cp:revision>129</cp:revision>
  <dcterms:created xsi:type="dcterms:W3CDTF">2021-12-07T03:13:51Z</dcterms:created>
  <dcterms:modified xsi:type="dcterms:W3CDTF">2023-03-20T04:45:17Z</dcterms:modified>
</cp:coreProperties>
</file>